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62" r:id="rId3"/>
    <p:sldId id="263" r:id="rId4"/>
    <p:sldId id="296" r:id="rId5"/>
    <p:sldId id="257" r:id="rId6"/>
    <p:sldId id="258" r:id="rId7"/>
    <p:sldId id="264" r:id="rId8"/>
    <p:sldId id="259" r:id="rId9"/>
    <p:sldId id="266" r:id="rId10"/>
    <p:sldId id="267" r:id="rId11"/>
    <p:sldId id="269" r:id="rId12"/>
    <p:sldId id="271" r:id="rId13"/>
    <p:sldId id="272" r:id="rId14"/>
    <p:sldId id="273" r:id="rId15"/>
    <p:sldId id="274" r:id="rId16"/>
    <p:sldId id="277" r:id="rId17"/>
    <p:sldId id="278" r:id="rId18"/>
    <p:sldId id="275" r:id="rId19"/>
    <p:sldId id="276" r:id="rId20"/>
    <p:sldId id="297" r:id="rId21"/>
    <p:sldId id="303" r:id="rId22"/>
    <p:sldId id="281" r:id="rId23"/>
    <p:sldId id="260" r:id="rId24"/>
    <p:sldId id="261" r:id="rId25"/>
    <p:sldId id="279" r:id="rId26"/>
    <p:sldId id="280" r:id="rId27"/>
    <p:sldId id="282" r:id="rId28"/>
    <p:sldId id="284" r:id="rId29"/>
    <p:sldId id="301" r:id="rId30"/>
    <p:sldId id="283" r:id="rId31"/>
    <p:sldId id="285" r:id="rId32"/>
    <p:sldId id="286" r:id="rId33"/>
    <p:sldId id="287" r:id="rId34"/>
    <p:sldId id="288" r:id="rId35"/>
    <p:sldId id="289" r:id="rId36"/>
    <p:sldId id="294" r:id="rId37"/>
    <p:sldId id="290" r:id="rId38"/>
    <p:sldId id="291" r:id="rId39"/>
    <p:sldId id="292" r:id="rId40"/>
    <p:sldId id="299" r:id="rId41"/>
    <p:sldId id="298" r:id="rId42"/>
    <p:sldId id="300" r:id="rId43"/>
    <p:sldId id="302" r:id="rId44"/>
    <p:sldId id="295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756938-14C9-40C9-A784-31C071FCBF4C}" v="53" dt="2026-08-15T16:48:35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78" autoAdjust="0"/>
    <p:restoredTop sz="94660"/>
  </p:normalViewPr>
  <p:slideViewPr>
    <p:cSldViewPr snapToGrid="0">
      <p:cViewPr>
        <p:scale>
          <a:sx n="75" d="100"/>
          <a:sy n="75" d="100"/>
        </p:scale>
        <p:origin x="245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 Jackson" userId="62941d51652c9621" providerId="LiveId" clId="{60D4ADDB-800E-4364-ACD0-79A2C1FDBE13}"/>
    <pc:docChg chg="undo custSel addSld delSld modSld sldOrd">
      <pc:chgData name="Ben Jackson" userId="62941d51652c9621" providerId="LiveId" clId="{60D4ADDB-800E-4364-ACD0-79A2C1FDBE13}" dt="2026-08-15T16:50:55.630" v="10449" actId="20577"/>
      <pc:docMkLst>
        <pc:docMk/>
      </pc:docMkLst>
      <pc:sldChg chg="modSp mod">
        <pc:chgData name="Ben Jackson" userId="62941d51652c9621" providerId="LiveId" clId="{60D4ADDB-800E-4364-ACD0-79A2C1FDBE13}" dt="2026-08-15T15:22:18.464" v="9757"/>
        <pc:sldMkLst>
          <pc:docMk/>
          <pc:sldMk cId="2313188009" sldId="256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313188009" sldId="256"/>
            <ac:spMk id="2" creationId="{84AE660A-7439-9974-A345-32C1018905C8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2313188009" sldId="256"/>
            <ac:spMk id="3" creationId="{6F3AC25F-A754-89B5-D180-D9ED5FCB0DD1}"/>
          </ac:spMkLst>
        </pc:spChg>
      </pc:sldChg>
      <pc:sldChg chg="modSp mod">
        <pc:chgData name="Ben Jackson" userId="62941d51652c9621" providerId="LiveId" clId="{60D4ADDB-800E-4364-ACD0-79A2C1FDBE13}" dt="2026-08-15T15:22:18.740" v="9759" actId="27636"/>
        <pc:sldMkLst>
          <pc:docMk/>
          <pc:sldMk cId="2148684430" sldId="257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148684430" sldId="257"/>
            <ac:spMk id="2" creationId="{2C401CBB-5D8D-24D1-7C6F-FC9CE19DA63B}"/>
          </ac:spMkLst>
        </pc:spChg>
        <pc:spChg chg="mod">
          <ac:chgData name="Ben Jackson" userId="62941d51652c9621" providerId="LiveId" clId="{60D4ADDB-800E-4364-ACD0-79A2C1FDBE13}" dt="2026-08-15T15:22:18.740" v="9759" actId="27636"/>
          <ac:spMkLst>
            <pc:docMk/>
            <pc:sldMk cId="2148684430" sldId="257"/>
            <ac:spMk id="3" creationId="{EA80C6AC-DA8D-B462-1816-84653FDCB4D0}"/>
          </ac:spMkLst>
        </pc:spChg>
      </pc:sldChg>
      <pc:sldChg chg="modSp mod">
        <pc:chgData name="Ben Jackson" userId="62941d51652c9621" providerId="LiveId" clId="{60D4ADDB-800E-4364-ACD0-79A2C1FDBE13}" dt="2026-08-15T15:22:18.751" v="9760" actId="27636"/>
        <pc:sldMkLst>
          <pc:docMk/>
          <pc:sldMk cId="3780663237" sldId="258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3780663237" sldId="258"/>
            <ac:spMk id="2" creationId="{4DE8875F-ACDB-DD19-0F28-B44C8F23AD5A}"/>
          </ac:spMkLst>
        </pc:spChg>
        <pc:spChg chg="mod">
          <ac:chgData name="Ben Jackson" userId="62941d51652c9621" providerId="LiveId" clId="{60D4ADDB-800E-4364-ACD0-79A2C1FDBE13}" dt="2026-08-15T15:22:18.751" v="9760" actId="27636"/>
          <ac:spMkLst>
            <pc:docMk/>
            <pc:sldMk cId="3780663237" sldId="258"/>
            <ac:spMk id="3" creationId="{03F33E7A-4EDA-D8BB-70EE-E80EFC7FA36B}"/>
          </ac:spMkLst>
        </pc:spChg>
      </pc:sldChg>
      <pc:sldChg chg="modSp mod">
        <pc:chgData name="Ben Jackson" userId="62941d51652c9621" providerId="LiveId" clId="{60D4ADDB-800E-4364-ACD0-79A2C1FDBE13}" dt="2026-08-15T15:22:18.753" v="9761" actId="27636"/>
        <pc:sldMkLst>
          <pc:docMk/>
          <pc:sldMk cId="1782255387" sldId="259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1782255387" sldId="259"/>
            <ac:spMk id="2" creationId="{79DFEB3A-C2FC-08B9-25BB-DD8BA6524A3C}"/>
          </ac:spMkLst>
        </pc:spChg>
        <pc:spChg chg="mod">
          <ac:chgData name="Ben Jackson" userId="62941d51652c9621" providerId="LiveId" clId="{60D4ADDB-800E-4364-ACD0-79A2C1FDBE13}" dt="2026-08-15T15:22:18.753" v="9761" actId="27636"/>
          <ac:spMkLst>
            <pc:docMk/>
            <pc:sldMk cId="1782255387" sldId="259"/>
            <ac:spMk id="3" creationId="{1D1D5139-04C2-5B41-3CA6-D770F2B4F0EC}"/>
          </ac:spMkLst>
        </pc:spChg>
      </pc:sldChg>
      <pc:sldChg chg="modSp">
        <pc:chgData name="Ben Jackson" userId="62941d51652c9621" providerId="LiveId" clId="{60D4ADDB-800E-4364-ACD0-79A2C1FDBE13}" dt="2026-08-15T15:22:18.464" v="9757"/>
        <pc:sldMkLst>
          <pc:docMk/>
          <pc:sldMk cId="2212510491" sldId="260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212510491" sldId="260"/>
            <ac:spMk id="4" creationId="{A3B15734-D044-4B42-0538-D441C4D1AF76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2212510491" sldId="260"/>
            <ac:spMk id="5" creationId="{0A8E2A1D-7144-0A8A-17A8-4DBDE2BDCB76}"/>
          </ac:spMkLst>
        </pc:spChg>
      </pc:sldChg>
      <pc:sldChg chg="modSp mod">
        <pc:chgData name="Ben Jackson" userId="62941d51652c9621" providerId="LiveId" clId="{60D4ADDB-800E-4364-ACD0-79A2C1FDBE13}" dt="2026-08-15T15:22:18.626" v="9758" actId="27636"/>
        <pc:sldMkLst>
          <pc:docMk/>
          <pc:sldMk cId="1931983885" sldId="261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1931983885" sldId="261"/>
            <ac:spMk id="4" creationId="{632AC2EC-63C7-9453-4B7A-C87F44780825}"/>
          </ac:spMkLst>
        </pc:spChg>
        <pc:spChg chg="mod">
          <ac:chgData name="Ben Jackson" userId="62941d51652c9621" providerId="LiveId" clId="{60D4ADDB-800E-4364-ACD0-79A2C1FDBE13}" dt="2026-08-15T15:22:18.626" v="9758" actId="27636"/>
          <ac:spMkLst>
            <pc:docMk/>
            <pc:sldMk cId="1931983885" sldId="261"/>
            <ac:spMk id="5" creationId="{187C1DCB-BDE6-7F86-1AE2-E01F3786C99C}"/>
          </ac:spMkLst>
        </pc:spChg>
      </pc:sldChg>
      <pc:sldChg chg="modSp mod">
        <pc:chgData name="Ben Jackson" userId="62941d51652c9621" providerId="LiveId" clId="{60D4ADDB-800E-4364-ACD0-79A2C1FDBE13}" dt="2026-08-15T16:45:46.940" v="10056" actId="20577"/>
        <pc:sldMkLst>
          <pc:docMk/>
          <pc:sldMk cId="2879339332" sldId="262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879339332" sldId="262"/>
            <ac:spMk id="2" creationId="{1613F213-6C69-4641-D59F-E2B159FC3E72}"/>
          </ac:spMkLst>
        </pc:spChg>
        <pc:spChg chg="mod">
          <ac:chgData name="Ben Jackson" userId="62941d51652c9621" providerId="LiveId" clId="{60D4ADDB-800E-4364-ACD0-79A2C1FDBE13}" dt="2026-08-15T16:45:46.940" v="10056" actId="20577"/>
          <ac:spMkLst>
            <pc:docMk/>
            <pc:sldMk cId="2879339332" sldId="262"/>
            <ac:spMk id="3" creationId="{4118AF47-DBCE-0C62-1997-0560ABE08C0C}"/>
          </ac:spMkLst>
        </pc:spChg>
      </pc:sldChg>
      <pc:sldChg chg="modSp mod">
        <pc:chgData name="Ben Jackson" userId="62941d51652c9621" providerId="LiveId" clId="{60D4ADDB-800E-4364-ACD0-79A2C1FDBE13}" dt="2026-08-15T15:22:18.464" v="9757"/>
        <pc:sldMkLst>
          <pc:docMk/>
          <pc:sldMk cId="2587703237" sldId="263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587703237" sldId="263"/>
            <ac:spMk id="2" creationId="{936C533F-0820-E84B-CCD7-94DC95BC450D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2587703237" sldId="263"/>
            <ac:spMk id="3" creationId="{357F16B7-6706-0525-3C5C-8A692F93A94B}"/>
          </ac:spMkLst>
        </pc:spChg>
      </pc:sldChg>
      <pc:sldChg chg="modSp mod">
        <pc:chgData name="Ben Jackson" userId="62941d51652c9621" providerId="LiveId" clId="{60D4ADDB-800E-4364-ACD0-79A2C1FDBE13}" dt="2026-08-15T15:24:34.013" v="9763" actId="1076"/>
        <pc:sldMkLst>
          <pc:docMk/>
          <pc:sldMk cId="2667890953" sldId="264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667890953" sldId="264"/>
            <ac:spMk id="2" creationId="{FB1FBE94-ADDF-B4CD-40DB-C351B3E7143D}"/>
          </ac:spMkLst>
        </pc:spChg>
        <pc:picChg chg="mod">
          <ac:chgData name="Ben Jackson" userId="62941d51652c9621" providerId="LiveId" clId="{60D4ADDB-800E-4364-ACD0-79A2C1FDBE13}" dt="2026-08-15T15:24:34.013" v="9763" actId="1076"/>
          <ac:picMkLst>
            <pc:docMk/>
            <pc:sldMk cId="2667890953" sldId="264"/>
            <ac:picMk id="6" creationId="{82A33E98-720F-3EA2-7374-19D9310CAEE5}"/>
          </ac:picMkLst>
        </pc:picChg>
      </pc:sldChg>
      <pc:sldChg chg="del">
        <pc:chgData name="Ben Jackson" userId="62941d51652c9621" providerId="LiveId" clId="{60D4ADDB-800E-4364-ACD0-79A2C1FDBE13}" dt="2026-08-15T03:47:57.096" v="5709" actId="2696"/>
        <pc:sldMkLst>
          <pc:docMk/>
          <pc:sldMk cId="1343991404" sldId="265"/>
        </pc:sldMkLst>
      </pc:sldChg>
      <pc:sldChg chg="modSp">
        <pc:chgData name="Ben Jackson" userId="62941d51652c9621" providerId="LiveId" clId="{60D4ADDB-800E-4364-ACD0-79A2C1FDBE13}" dt="2026-08-15T15:22:18.464" v="9757"/>
        <pc:sldMkLst>
          <pc:docMk/>
          <pc:sldMk cId="1487767801" sldId="266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1487767801" sldId="266"/>
            <ac:spMk id="2" creationId="{61124AAB-DAB8-8AC6-F721-E9B7EFBAB710}"/>
          </ac:spMkLst>
        </pc:spChg>
        <pc:picChg chg="mod">
          <ac:chgData name="Ben Jackson" userId="62941d51652c9621" providerId="LiveId" clId="{60D4ADDB-800E-4364-ACD0-79A2C1FDBE13}" dt="2026-08-15T15:22:18.464" v="9757"/>
          <ac:picMkLst>
            <pc:docMk/>
            <pc:sldMk cId="1487767801" sldId="266"/>
            <ac:picMk id="5" creationId="{E1BFC125-91E1-811F-C0C9-58C4128F1E2D}"/>
          </ac:picMkLst>
        </pc:picChg>
      </pc:sldChg>
      <pc:sldChg chg="modSp new mod">
        <pc:chgData name="Ben Jackson" userId="62941d51652c9621" providerId="LiveId" clId="{60D4ADDB-800E-4364-ACD0-79A2C1FDBE13}" dt="2026-08-15T15:22:18.464" v="9757"/>
        <pc:sldMkLst>
          <pc:docMk/>
          <pc:sldMk cId="3505495793" sldId="267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3505495793" sldId="267"/>
            <ac:spMk id="2" creationId="{C18BB14C-897E-0750-9A95-31829420D703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3505495793" sldId="267"/>
            <ac:spMk id="3" creationId="{957B7980-2793-F477-44CD-759489D6FB95}"/>
          </ac:spMkLst>
        </pc:spChg>
      </pc:sldChg>
      <pc:sldChg chg="new del">
        <pc:chgData name="Ben Jackson" userId="62941d51652c9621" providerId="LiveId" clId="{60D4ADDB-800E-4364-ACD0-79A2C1FDBE13}" dt="2026-08-15T03:48:19.735" v="5710" actId="47"/>
        <pc:sldMkLst>
          <pc:docMk/>
          <pc:sldMk cId="2366737997" sldId="268"/>
        </pc:sldMkLst>
      </pc:sldChg>
      <pc:sldChg chg="modSp add mod">
        <pc:chgData name="Ben Jackson" userId="62941d51652c9621" providerId="LiveId" clId="{60D4ADDB-800E-4364-ACD0-79A2C1FDBE13}" dt="2026-08-15T15:22:18.464" v="9757"/>
        <pc:sldMkLst>
          <pc:docMk/>
          <pc:sldMk cId="2469133665" sldId="269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469133665" sldId="269"/>
            <ac:spMk id="4" creationId="{2B57E3FC-DB50-1FA6-D568-AB52833AD245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2469133665" sldId="269"/>
            <ac:spMk id="5" creationId="{4BC70119-FCF7-84C1-5980-B27BD345F981}"/>
          </ac:spMkLst>
        </pc:spChg>
      </pc:sldChg>
      <pc:sldChg chg="addSp delSp modSp add mod ord setBg modClrScheme chgLayout">
        <pc:chgData name="Ben Jackson" userId="62941d51652c9621" providerId="LiveId" clId="{60D4ADDB-800E-4364-ACD0-79A2C1FDBE13}" dt="2026-08-15T15:22:18.464" v="9757"/>
        <pc:sldMkLst>
          <pc:docMk/>
          <pc:sldMk cId="3410089710" sldId="271"/>
        </pc:sldMkLst>
        <pc:spChg chg="add mod ord">
          <ac:chgData name="Ben Jackson" userId="62941d51652c9621" providerId="LiveId" clId="{60D4ADDB-800E-4364-ACD0-79A2C1FDBE13}" dt="2026-08-15T15:22:18.464" v="9757"/>
          <ac:spMkLst>
            <pc:docMk/>
            <pc:sldMk cId="3410089710" sldId="271"/>
            <ac:spMk id="4" creationId="{CF9D77EC-EC12-2B2E-BEB8-4691925F6E45}"/>
          </ac:spMkLst>
        </pc:spChg>
        <pc:spChg chg="add mod ord">
          <ac:chgData name="Ben Jackson" userId="62941d51652c9621" providerId="LiveId" clId="{60D4ADDB-800E-4364-ACD0-79A2C1FDBE13}" dt="2026-08-14T00:38:34.491" v="1213" actId="6549"/>
          <ac:spMkLst>
            <pc:docMk/>
            <pc:sldMk cId="3410089710" sldId="271"/>
            <ac:spMk id="5" creationId="{5B0CAF02-6A66-86FB-BD84-09E085A29C83}"/>
          </ac:spMkLst>
        </pc:spChg>
        <pc:picChg chg="add mod">
          <ac:chgData name="Ben Jackson" userId="62941d51652c9621" providerId="LiveId" clId="{60D4ADDB-800E-4364-ACD0-79A2C1FDBE13}" dt="2026-08-15T15:22:18.464" v="9757"/>
          <ac:picMkLst>
            <pc:docMk/>
            <pc:sldMk cId="3410089710" sldId="271"/>
            <ac:picMk id="11" creationId="{F3139AEB-1811-E850-5B8D-2777EE966124}"/>
          </ac:picMkLst>
        </pc:picChg>
      </pc:sldChg>
      <pc:sldChg chg="modSp add mod">
        <pc:chgData name="Ben Jackson" userId="62941d51652c9621" providerId="LiveId" clId="{60D4ADDB-800E-4364-ACD0-79A2C1FDBE13}" dt="2026-08-15T15:22:18.464" v="9757"/>
        <pc:sldMkLst>
          <pc:docMk/>
          <pc:sldMk cId="3927777872" sldId="272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3927777872" sldId="272"/>
            <ac:spMk id="4" creationId="{B48C5D4A-7305-90FA-110F-9C7006458681}"/>
          </ac:spMkLst>
        </pc:spChg>
        <pc:spChg chg="mod">
          <ac:chgData name="Ben Jackson" userId="62941d51652c9621" providerId="LiveId" clId="{60D4ADDB-800E-4364-ACD0-79A2C1FDBE13}" dt="2026-08-14T00:37:49.904" v="1209" actId="6549"/>
          <ac:spMkLst>
            <pc:docMk/>
            <pc:sldMk cId="3927777872" sldId="272"/>
            <ac:spMk id="5" creationId="{0BED890C-BA3E-090D-78F0-CC4C9F5CBFE9}"/>
          </ac:spMkLst>
        </pc:spChg>
        <pc:picChg chg="mod">
          <ac:chgData name="Ben Jackson" userId="62941d51652c9621" providerId="LiveId" clId="{60D4ADDB-800E-4364-ACD0-79A2C1FDBE13}" dt="2026-08-15T15:22:18.464" v="9757"/>
          <ac:picMkLst>
            <pc:docMk/>
            <pc:sldMk cId="3927777872" sldId="272"/>
            <ac:picMk id="7" creationId="{4D78B7CC-837F-13B5-1EBE-C6A9D5E371CF}"/>
          </ac:picMkLst>
        </pc:picChg>
      </pc:sldChg>
      <pc:sldChg chg="addSp delSp modSp new mod">
        <pc:chgData name="Ben Jackson" userId="62941d51652c9621" providerId="LiveId" clId="{60D4ADDB-800E-4364-ACD0-79A2C1FDBE13}" dt="2026-08-15T15:22:18.779" v="9762" actId="27636"/>
        <pc:sldMkLst>
          <pc:docMk/>
          <pc:sldMk cId="2932102923" sldId="273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932102923" sldId="273"/>
            <ac:spMk id="2" creationId="{FCEFAFC9-E2A0-87E1-A0BC-01EA54BC7FFB}"/>
          </ac:spMkLst>
        </pc:spChg>
        <pc:spChg chg="mod">
          <ac:chgData name="Ben Jackson" userId="62941d51652c9621" providerId="LiveId" clId="{60D4ADDB-800E-4364-ACD0-79A2C1FDBE13}" dt="2026-08-15T15:22:18.779" v="9762" actId="27636"/>
          <ac:spMkLst>
            <pc:docMk/>
            <pc:sldMk cId="2932102923" sldId="273"/>
            <ac:spMk id="3" creationId="{4E7D3458-25C3-51C5-4ABE-5543BC5F80A1}"/>
          </ac:spMkLst>
        </pc:spChg>
        <pc:picChg chg="add mod ord">
          <ac:chgData name="Ben Jackson" userId="62941d51652c9621" providerId="LiveId" clId="{60D4ADDB-800E-4364-ACD0-79A2C1FDBE13}" dt="2026-08-15T15:22:18.464" v="9757"/>
          <ac:picMkLst>
            <pc:docMk/>
            <pc:sldMk cId="2932102923" sldId="273"/>
            <ac:picMk id="7" creationId="{3249D136-820F-F8C1-706A-AE478D9EDF63}"/>
          </ac:picMkLst>
        </pc:picChg>
      </pc:sldChg>
      <pc:sldChg chg="addSp delSp modSp new mod">
        <pc:chgData name="Ben Jackson" userId="62941d51652c9621" providerId="LiveId" clId="{60D4ADDB-800E-4364-ACD0-79A2C1FDBE13}" dt="2026-08-15T15:22:18.464" v="9757"/>
        <pc:sldMkLst>
          <pc:docMk/>
          <pc:sldMk cId="216424212" sldId="274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16424212" sldId="274"/>
            <ac:spMk id="2" creationId="{3CDA30D2-073F-012A-7F2E-E06D120BF2FD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216424212" sldId="274"/>
            <ac:spMk id="3" creationId="{B504DC4F-2474-C837-FA33-4ED9DEC7F6B0}"/>
          </ac:spMkLst>
        </pc:spChg>
        <pc:spChg chg="del">
          <ac:chgData name="Ben Jackson" userId="62941d51652c9621" providerId="LiveId" clId="{60D4ADDB-800E-4364-ACD0-79A2C1FDBE13}" dt="2026-08-14T00:35:41.547" v="1154"/>
          <ac:spMkLst>
            <pc:docMk/>
            <pc:sldMk cId="216424212" sldId="274"/>
            <ac:spMk id="4" creationId="{BF8BCDDE-32AB-847E-9588-24DAE644E686}"/>
          </ac:spMkLst>
        </pc:spChg>
        <pc:picChg chg="add mod">
          <ac:chgData name="Ben Jackson" userId="62941d51652c9621" providerId="LiveId" clId="{60D4ADDB-800E-4364-ACD0-79A2C1FDBE13}" dt="2026-08-15T15:22:18.464" v="9757"/>
          <ac:picMkLst>
            <pc:docMk/>
            <pc:sldMk cId="216424212" sldId="274"/>
            <ac:picMk id="5" creationId="{8D580693-FE56-7673-8009-D9FB3ADB7B9E}"/>
          </ac:picMkLst>
        </pc:picChg>
      </pc:sldChg>
      <pc:sldChg chg="addSp delSp modSp new mod">
        <pc:chgData name="Ben Jackson" userId="62941d51652c9621" providerId="LiveId" clId="{60D4ADDB-800E-4364-ACD0-79A2C1FDBE13}" dt="2026-08-15T15:22:18.464" v="9757"/>
        <pc:sldMkLst>
          <pc:docMk/>
          <pc:sldMk cId="1493228842" sldId="275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1493228842" sldId="275"/>
            <ac:spMk id="2" creationId="{0035142E-9763-AE04-7FBD-7118AE569358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1493228842" sldId="275"/>
            <ac:spMk id="3" creationId="{2A1F5F91-69C7-6A3B-448A-A6752C85B9AB}"/>
          </ac:spMkLst>
        </pc:spChg>
        <pc:spChg chg="del">
          <ac:chgData name="Ben Jackson" userId="62941d51652c9621" providerId="LiveId" clId="{60D4ADDB-800E-4364-ACD0-79A2C1FDBE13}" dt="2026-08-14T00:46:56.897" v="1495"/>
          <ac:spMkLst>
            <pc:docMk/>
            <pc:sldMk cId="1493228842" sldId="275"/>
            <ac:spMk id="4" creationId="{E3F39852-5D9B-8761-FDE7-4B2D4163A71A}"/>
          </ac:spMkLst>
        </pc:spChg>
        <pc:picChg chg="add mod">
          <ac:chgData name="Ben Jackson" userId="62941d51652c9621" providerId="LiveId" clId="{60D4ADDB-800E-4364-ACD0-79A2C1FDBE13}" dt="2026-08-15T15:22:18.464" v="9757"/>
          <ac:picMkLst>
            <pc:docMk/>
            <pc:sldMk cId="1493228842" sldId="275"/>
            <ac:picMk id="5" creationId="{64F3052D-BDE2-1699-4E05-ACE1DF8ED7D6}"/>
          </ac:picMkLst>
        </pc:picChg>
      </pc:sldChg>
      <pc:sldChg chg="addSp delSp modSp new mod setBg modClrScheme delDesignElem chgLayout">
        <pc:chgData name="Ben Jackson" userId="62941d51652c9621" providerId="LiveId" clId="{60D4ADDB-800E-4364-ACD0-79A2C1FDBE13}" dt="2026-08-15T15:25:18.252" v="9798" actId="20577"/>
        <pc:sldMkLst>
          <pc:docMk/>
          <pc:sldMk cId="30596687" sldId="276"/>
        </pc:sldMkLst>
        <pc:spChg chg="del mod ord">
          <ac:chgData name="Ben Jackson" userId="62941d51652c9621" providerId="LiveId" clId="{60D4ADDB-800E-4364-ACD0-79A2C1FDBE13}" dt="2026-08-14T00:52:54.242" v="1545" actId="700"/>
          <ac:spMkLst>
            <pc:docMk/>
            <pc:sldMk cId="30596687" sldId="276"/>
            <ac:spMk id="2" creationId="{43657C6C-1F24-A7EB-3EA1-B338FFCCC20C}"/>
          </ac:spMkLst>
        </pc:spChg>
        <pc:spChg chg="del mod ord">
          <ac:chgData name="Ben Jackson" userId="62941d51652c9621" providerId="LiveId" clId="{60D4ADDB-800E-4364-ACD0-79A2C1FDBE13}" dt="2026-08-14T00:52:54.242" v="1545" actId="700"/>
          <ac:spMkLst>
            <pc:docMk/>
            <pc:sldMk cId="30596687" sldId="276"/>
            <ac:spMk id="3" creationId="{79CBDD1F-5048-A0C0-BA4F-86A5C8C18132}"/>
          </ac:spMkLst>
        </pc:spChg>
        <pc:spChg chg="del">
          <ac:chgData name="Ben Jackson" userId="62941d51652c9621" providerId="LiveId" clId="{60D4ADDB-800E-4364-ACD0-79A2C1FDBE13}" dt="2026-08-14T00:52:54.242" v="1545" actId="700"/>
          <ac:spMkLst>
            <pc:docMk/>
            <pc:sldMk cId="30596687" sldId="276"/>
            <ac:spMk id="4" creationId="{8AD6E044-6DC6-975D-8658-C52B5921811F}"/>
          </ac:spMkLst>
        </pc:spChg>
        <pc:spChg chg="add mod ord">
          <ac:chgData name="Ben Jackson" userId="62941d51652c9621" providerId="LiveId" clId="{60D4ADDB-800E-4364-ACD0-79A2C1FDBE13}" dt="2026-08-14T00:55:06.485" v="1591" actId="26606"/>
          <ac:spMkLst>
            <pc:docMk/>
            <pc:sldMk cId="30596687" sldId="276"/>
            <ac:spMk id="5" creationId="{EEAEC06B-AF2E-89AC-1788-3A2E4C405815}"/>
          </ac:spMkLst>
        </pc:spChg>
        <pc:spChg chg="add del mod ord">
          <ac:chgData name="Ben Jackson" userId="62941d51652c9621" providerId="LiveId" clId="{60D4ADDB-800E-4364-ACD0-79A2C1FDBE13}" dt="2026-08-14T00:54:46.254" v="1586" actId="22"/>
          <ac:spMkLst>
            <pc:docMk/>
            <pc:sldMk cId="30596687" sldId="276"/>
            <ac:spMk id="6" creationId="{37B2ED53-C0F5-F174-7C19-F7D8358F0A4F}"/>
          </ac:spMkLst>
        </pc:spChg>
        <pc:spChg chg="add del">
          <ac:chgData name="Ben Jackson" userId="62941d51652c9621" providerId="LiveId" clId="{60D4ADDB-800E-4364-ACD0-79A2C1FDBE13}" dt="2026-08-14T00:55:00.735" v="1588" actId="26606"/>
          <ac:spMkLst>
            <pc:docMk/>
            <pc:sldMk cId="30596687" sldId="276"/>
            <ac:spMk id="12" creationId="{6E6108B2-42D1-20FF-8FF5-4FB8FCD2EEEA}"/>
          </ac:spMkLst>
        </pc:spChg>
        <pc:spChg chg="add del">
          <ac:chgData name="Ben Jackson" userId="62941d51652c9621" providerId="LiveId" clId="{60D4ADDB-800E-4364-ACD0-79A2C1FDBE13}" dt="2026-08-14T00:55:06.481" v="1590" actId="26606"/>
          <ac:spMkLst>
            <pc:docMk/>
            <pc:sldMk cId="30596687" sldId="276"/>
            <ac:spMk id="13" creationId="{3C54F4CE-85F0-46ED-80DA-9518C9251AD1}"/>
          </ac:spMkLst>
        </pc:spChg>
        <pc:spChg chg="add del">
          <ac:chgData name="Ben Jackson" userId="62941d51652c9621" providerId="LiveId" clId="{60D4ADDB-800E-4364-ACD0-79A2C1FDBE13}" dt="2026-08-14T00:55:00.735" v="1588" actId="26606"/>
          <ac:spMkLst>
            <pc:docMk/>
            <pc:sldMk cId="30596687" sldId="276"/>
            <ac:spMk id="15" creationId="{F13C74B1-5B17-4795-BED0-7140497B445A}"/>
          </ac:spMkLst>
        </pc:spChg>
        <pc:spChg chg="add del">
          <ac:chgData name="Ben Jackson" userId="62941d51652c9621" providerId="LiveId" clId="{60D4ADDB-800E-4364-ACD0-79A2C1FDBE13}" dt="2026-08-14T00:55:00.735" v="1588" actId="26606"/>
          <ac:spMkLst>
            <pc:docMk/>
            <pc:sldMk cId="30596687" sldId="276"/>
            <ac:spMk id="17" creationId="{D4974D33-8DC5-464E-8C6D-BE58F0669C17}"/>
          </ac:spMkLst>
        </pc:spChg>
        <pc:spChg chg="add del">
          <ac:chgData name="Ben Jackson" userId="62941d51652c9621" providerId="LiveId" clId="{60D4ADDB-800E-4364-ACD0-79A2C1FDBE13}" dt="2026-08-14T00:55:06.481" v="1590" actId="26606"/>
          <ac:spMkLst>
            <pc:docMk/>
            <pc:sldMk cId="30596687" sldId="276"/>
            <ac:spMk id="19" creationId="{DADD1FCA-8ACB-4958-81DD-4CDD6D3E1921}"/>
          </ac:spMkLst>
        </pc:spChg>
        <pc:spChg chg="add del">
          <ac:chgData name="Ben Jackson" userId="62941d51652c9621" providerId="LiveId" clId="{60D4ADDB-800E-4364-ACD0-79A2C1FDBE13}" dt="2026-08-15T15:21:32.857" v="9749"/>
          <ac:spMkLst>
            <pc:docMk/>
            <pc:sldMk cId="30596687" sldId="276"/>
            <ac:spMk id="21" creationId="{D1D34770-47A8-402C-AF23-2B653F2D88C1}"/>
          </ac:spMkLst>
        </pc:spChg>
        <pc:spChg chg="add mod">
          <ac:chgData name="Ben Jackson" userId="62941d51652c9621" providerId="LiveId" clId="{60D4ADDB-800E-4364-ACD0-79A2C1FDBE13}" dt="2026-08-15T15:25:18.252" v="9798" actId="20577"/>
          <ac:spMkLst>
            <pc:docMk/>
            <pc:sldMk cId="30596687" sldId="276"/>
            <ac:spMk id="22" creationId="{ECF398AE-76FE-5FD0-238F-5B23848875ED}"/>
          </ac:spMkLst>
        </pc:spChg>
        <pc:picChg chg="add mod ord">
          <ac:chgData name="Ben Jackson" userId="62941d51652c9621" providerId="LiveId" clId="{60D4ADDB-800E-4364-ACD0-79A2C1FDBE13}" dt="2026-08-14T00:55:06.485" v="1591" actId="26606"/>
          <ac:picMkLst>
            <pc:docMk/>
            <pc:sldMk cId="30596687" sldId="276"/>
            <ac:picMk id="8" creationId="{BA55584B-007E-8767-1A5C-26BA2558B7E2}"/>
          </ac:picMkLst>
        </pc:picChg>
      </pc:sldChg>
      <pc:sldChg chg="addSp delSp modSp new mod ord modClrScheme chgLayout">
        <pc:chgData name="Ben Jackson" userId="62941d51652c9621" providerId="LiveId" clId="{60D4ADDB-800E-4364-ACD0-79A2C1FDBE13}" dt="2026-08-15T15:22:18.464" v="9757"/>
        <pc:sldMkLst>
          <pc:docMk/>
          <pc:sldMk cId="1254216293" sldId="277"/>
        </pc:sldMkLst>
        <pc:spChg chg="del mod ord">
          <ac:chgData name="Ben Jackson" userId="62941d51652c9621" providerId="LiveId" clId="{60D4ADDB-800E-4364-ACD0-79A2C1FDBE13}" dt="2026-08-14T18:35:24.652" v="1720" actId="700"/>
          <ac:spMkLst>
            <pc:docMk/>
            <pc:sldMk cId="1254216293" sldId="277"/>
            <ac:spMk id="2" creationId="{239963B4-F473-D176-AACD-0B4332A00681}"/>
          </ac:spMkLst>
        </pc:spChg>
        <pc:spChg chg="del mod ord">
          <ac:chgData name="Ben Jackson" userId="62941d51652c9621" providerId="LiveId" clId="{60D4ADDB-800E-4364-ACD0-79A2C1FDBE13}" dt="2026-08-14T18:35:24.652" v="1720" actId="700"/>
          <ac:spMkLst>
            <pc:docMk/>
            <pc:sldMk cId="1254216293" sldId="277"/>
            <ac:spMk id="3" creationId="{97198F38-8498-E8D8-5847-C29F35C7B968}"/>
          </ac:spMkLst>
        </pc:spChg>
        <pc:spChg chg="add mod ord">
          <ac:chgData name="Ben Jackson" userId="62941d51652c9621" providerId="LiveId" clId="{60D4ADDB-800E-4364-ACD0-79A2C1FDBE13}" dt="2026-08-15T15:22:18.464" v="9757"/>
          <ac:spMkLst>
            <pc:docMk/>
            <pc:sldMk cId="1254216293" sldId="277"/>
            <ac:spMk id="4" creationId="{7B8B466F-1163-0DBC-1691-A84C889F78C8}"/>
          </ac:spMkLst>
        </pc:spChg>
        <pc:spChg chg="add del mod ord">
          <ac:chgData name="Ben Jackson" userId="62941d51652c9621" providerId="LiveId" clId="{60D4ADDB-800E-4364-ACD0-79A2C1FDBE13}" dt="2026-08-14T18:35:42.482" v="1746" actId="700"/>
          <ac:spMkLst>
            <pc:docMk/>
            <pc:sldMk cId="1254216293" sldId="277"/>
            <ac:spMk id="5" creationId="{77738097-71FD-01D7-50B0-4EDA67495AF7}"/>
          </ac:spMkLst>
        </pc:spChg>
        <pc:spChg chg="add del mod ord">
          <ac:chgData name="Ben Jackson" userId="62941d51652c9621" providerId="LiveId" clId="{60D4ADDB-800E-4364-ACD0-79A2C1FDBE13}" dt="2026-08-14T18:35:42.482" v="1746" actId="700"/>
          <ac:spMkLst>
            <pc:docMk/>
            <pc:sldMk cId="1254216293" sldId="277"/>
            <ac:spMk id="6" creationId="{A0DD230E-5D07-3335-C5FC-E89B5258DB5A}"/>
          </ac:spMkLst>
        </pc:spChg>
        <pc:spChg chg="add del mod ord">
          <ac:chgData name="Ben Jackson" userId="62941d51652c9621" providerId="LiveId" clId="{60D4ADDB-800E-4364-ACD0-79A2C1FDBE13}" dt="2026-08-14T18:35:42.482" v="1746" actId="700"/>
          <ac:spMkLst>
            <pc:docMk/>
            <pc:sldMk cId="1254216293" sldId="277"/>
            <ac:spMk id="7" creationId="{908C18DC-61BD-D7F0-2515-89A8CC173AD5}"/>
          </ac:spMkLst>
        </pc:spChg>
        <pc:spChg chg="add del mod ord">
          <ac:chgData name="Ben Jackson" userId="62941d51652c9621" providerId="LiveId" clId="{60D4ADDB-800E-4364-ACD0-79A2C1FDBE13}" dt="2026-08-14T18:35:42.482" v="1746" actId="700"/>
          <ac:spMkLst>
            <pc:docMk/>
            <pc:sldMk cId="1254216293" sldId="277"/>
            <ac:spMk id="8" creationId="{519C499F-9DD7-3846-F0A1-637D04B7B680}"/>
          </ac:spMkLst>
        </pc:spChg>
        <pc:spChg chg="add mod ord">
          <ac:chgData name="Ben Jackson" userId="62941d51652c9621" providerId="LiveId" clId="{60D4ADDB-800E-4364-ACD0-79A2C1FDBE13}" dt="2026-08-14T18:38:41.828" v="1900" actId="313"/>
          <ac:spMkLst>
            <pc:docMk/>
            <pc:sldMk cId="1254216293" sldId="277"/>
            <ac:spMk id="9" creationId="{87F406A2-4F76-D40C-9C72-7D7B87C8C5F5}"/>
          </ac:spMkLst>
        </pc:spChg>
        <pc:spChg chg="add del mod ord">
          <ac:chgData name="Ben Jackson" userId="62941d51652c9621" providerId="LiveId" clId="{60D4ADDB-800E-4364-ACD0-79A2C1FDBE13}" dt="2026-08-14T18:35:45.438" v="1747"/>
          <ac:spMkLst>
            <pc:docMk/>
            <pc:sldMk cId="1254216293" sldId="277"/>
            <ac:spMk id="10" creationId="{58D773A3-9890-6458-C906-6B116032683E}"/>
          </ac:spMkLst>
        </pc:spChg>
        <pc:picChg chg="add mod">
          <ac:chgData name="Ben Jackson" userId="62941d51652c9621" providerId="LiveId" clId="{60D4ADDB-800E-4364-ACD0-79A2C1FDBE13}" dt="2026-08-15T15:22:18.464" v="9757"/>
          <ac:picMkLst>
            <pc:docMk/>
            <pc:sldMk cId="1254216293" sldId="277"/>
            <ac:picMk id="11" creationId="{16E0AD5F-2920-93B7-2B7D-1F7E0E6DC211}"/>
          </ac:picMkLst>
        </pc:picChg>
      </pc:sldChg>
      <pc:sldChg chg="addSp delSp modSp new mod">
        <pc:chgData name="Ben Jackson" userId="62941d51652c9621" providerId="LiveId" clId="{60D4ADDB-800E-4364-ACD0-79A2C1FDBE13}" dt="2026-08-15T15:22:18.464" v="9757"/>
        <pc:sldMkLst>
          <pc:docMk/>
          <pc:sldMk cId="1285319280" sldId="278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1285319280" sldId="278"/>
            <ac:spMk id="2" creationId="{48326E6B-6156-96AD-CBE9-506A65338210}"/>
          </ac:spMkLst>
        </pc:spChg>
        <pc:spChg chg="mod">
          <ac:chgData name="Ben Jackson" userId="62941d51652c9621" providerId="LiveId" clId="{60D4ADDB-800E-4364-ACD0-79A2C1FDBE13}" dt="2026-08-14T18:40:31.004" v="2020" actId="20577"/>
          <ac:spMkLst>
            <pc:docMk/>
            <pc:sldMk cId="1285319280" sldId="278"/>
            <ac:spMk id="3" creationId="{A5C3812E-95BF-3E6E-243B-AC199D84DEED}"/>
          </ac:spMkLst>
        </pc:spChg>
        <pc:spChg chg="del mod">
          <ac:chgData name="Ben Jackson" userId="62941d51652c9621" providerId="LiveId" clId="{60D4ADDB-800E-4364-ACD0-79A2C1FDBE13}" dt="2026-08-14T18:38:07.849" v="1892"/>
          <ac:spMkLst>
            <pc:docMk/>
            <pc:sldMk cId="1285319280" sldId="278"/>
            <ac:spMk id="4" creationId="{77B4E72B-380A-F67F-2B54-B5530E9E0BE2}"/>
          </ac:spMkLst>
        </pc:spChg>
        <pc:picChg chg="add mod">
          <ac:chgData name="Ben Jackson" userId="62941d51652c9621" providerId="LiveId" clId="{60D4ADDB-800E-4364-ACD0-79A2C1FDBE13}" dt="2026-08-15T15:22:18.464" v="9757"/>
          <ac:picMkLst>
            <pc:docMk/>
            <pc:sldMk cId="1285319280" sldId="278"/>
            <ac:picMk id="5" creationId="{B0FDC9DD-1C76-7232-A1F1-D8A7147BC675}"/>
          </ac:picMkLst>
        </pc:picChg>
      </pc:sldChg>
      <pc:sldChg chg="modSp new mod">
        <pc:chgData name="Ben Jackson" userId="62941d51652c9621" providerId="LiveId" clId="{60D4ADDB-800E-4364-ACD0-79A2C1FDBE13}" dt="2026-08-15T15:22:18.464" v="9757"/>
        <pc:sldMkLst>
          <pc:docMk/>
          <pc:sldMk cId="1244916985" sldId="279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1244916985" sldId="279"/>
            <ac:spMk id="2" creationId="{7C1B32C9-87E1-7E16-FA0A-0DC1F73993D9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1244916985" sldId="279"/>
            <ac:spMk id="3" creationId="{097A4CB6-4356-33DE-E42F-3FE6716A83AF}"/>
          </ac:spMkLst>
        </pc:spChg>
      </pc:sldChg>
      <pc:sldChg chg="modSp add mod">
        <pc:chgData name="Ben Jackson" userId="62941d51652c9621" providerId="LiveId" clId="{60D4ADDB-800E-4364-ACD0-79A2C1FDBE13}" dt="2026-08-15T16:40:57.322" v="10004" actId="20577"/>
        <pc:sldMkLst>
          <pc:docMk/>
          <pc:sldMk cId="471124621" sldId="280"/>
        </pc:sldMkLst>
        <pc:spChg chg="mod">
          <ac:chgData name="Ben Jackson" userId="62941d51652c9621" providerId="LiveId" clId="{60D4ADDB-800E-4364-ACD0-79A2C1FDBE13}" dt="2026-08-15T16:37:23.026" v="9835" actId="20577"/>
          <ac:spMkLst>
            <pc:docMk/>
            <pc:sldMk cId="471124621" sldId="280"/>
            <ac:spMk id="2" creationId="{1D548CFB-8837-7A93-0DB9-CE596841AF50}"/>
          </ac:spMkLst>
        </pc:spChg>
        <pc:spChg chg="mod">
          <ac:chgData name="Ben Jackson" userId="62941d51652c9621" providerId="LiveId" clId="{60D4ADDB-800E-4364-ACD0-79A2C1FDBE13}" dt="2026-08-15T16:40:57.322" v="10004" actId="20577"/>
          <ac:spMkLst>
            <pc:docMk/>
            <pc:sldMk cId="471124621" sldId="280"/>
            <ac:spMk id="3" creationId="{CA04E4D3-85A6-A646-C0A0-56CE4C131C37}"/>
          </ac:spMkLst>
        </pc:spChg>
      </pc:sldChg>
      <pc:sldChg chg="modSp new mod">
        <pc:chgData name="Ben Jackson" userId="62941d51652c9621" providerId="LiveId" clId="{60D4ADDB-800E-4364-ACD0-79A2C1FDBE13}" dt="2026-08-15T15:22:18.464" v="9757"/>
        <pc:sldMkLst>
          <pc:docMk/>
          <pc:sldMk cId="2074790683" sldId="281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074790683" sldId="281"/>
            <ac:spMk id="2" creationId="{8B7BD030-D1C8-87FD-644D-5F8FFF2C1E21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2074790683" sldId="281"/>
            <ac:spMk id="3" creationId="{BD49D6A0-2944-4EA9-B242-B3C44016A5F1}"/>
          </ac:spMkLst>
        </pc:spChg>
      </pc:sldChg>
      <pc:sldChg chg="modSp new mod">
        <pc:chgData name="Ben Jackson" userId="62941d51652c9621" providerId="LiveId" clId="{60D4ADDB-800E-4364-ACD0-79A2C1FDBE13}" dt="2026-08-15T15:22:18.464" v="9757"/>
        <pc:sldMkLst>
          <pc:docMk/>
          <pc:sldMk cId="1159388376" sldId="282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1159388376" sldId="282"/>
            <ac:spMk id="2" creationId="{E912DCE4-0C48-FE10-D2B4-B08196A1C21A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1159388376" sldId="282"/>
            <ac:spMk id="3" creationId="{F8E8424A-1E9A-69FF-CBE5-4E6E3AF02D40}"/>
          </ac:spMkLst>
        </pc:spChg>
      </pc:sldChg>
      <pc:sldChg chg="modSp add mod ord">
        <pc:chgData name="Ben Jackson" userId="62941d51652c9621" providerId="LiveId" clId="{60D4ADDB-800E-4364-ACD0-79A2C1FDBE13}" dt="2026-08-15T15:22:18.464" v="9757"/>
        <pc:sldMkLst>
          <pc:docMk/>
          <pc:sldMk cId="2200668922" sldId="283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200668922" sldId="283"/>
            <ac:spMk id="2" creationId="{F2A6DB1D-CFD9-84ED-F942-1E36231A0973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2200668922" sldId="283"/>
            <ac:spMk id="3" creationId="{84D4B6FA-662F-55D2-9513-554FE116BB41}"/>
          </ac:spMkLst>
        </pc:spChg>
      </pc:sldChg>
      <pc:sldChg chg="modSp add del mod">
        <pc:chgData name="Ben Jackson" userId="62941d51652c9621" providerId="LiveId" clId="{60D4ADDB-800E-4364-ACD0-79A2C1FDBE13}" dt="2026-08-15T15:22:18.464" v="9757"/>
        <pc:sldMkLst>
          <pc:docMk/>
          <pc:sldMk cId="2443523121" sldId="284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443523121" sldId="284"/>
            <ac:spMk id="2" creationId="{A01A3DDD-9A43-E0CA-0B80-CA87911FFFA4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2443523121" sldId="284"/>
            <ac:spMk id="3" creationId="{C9F47771-1147-D4BD-A7EF-BFDF510D46F1}"/>
          </ac:spMkLst>
        </pc:spChg>
      </pc:sldChg>
      <pc:sldChg chg="modSp add mod">
        <pc:chgData name="Ben Jackson" userId="62941d51652c9621" providerId="LiveId" clId="{60D4ADDB-800E-4364-ACD0-79A2C1FDBE13}" dt="2026-08-15T15:22:18.464" v="9757"/>
        <pc:sldMkLst>
          <pc:docMk/>
          <pc:sldMk cId="3312791415" sldId="285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3312791415" sldId="285"/>
            <ac:spMk id="2" creationId="{5412774A-EFF5-3BFA-BD8E-C4EE45B0BC72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3312791415" sldId="285"/>
            <ac:spMk id="3" creationId="{F3A539BE-068B-168D-331C-54BC13EE0F7E}"/>
          </ac:spMkLst>
        </pc:spChg>
      </pc:sldChg>
      <pc:sldChg chg="modSp add mod">
        <pc:chgData name="Ben Jackson" userId="62941d51652c9621" providerId="LiveId" clId="{60D4ADDB-800E-4364-ACD0-79A2C1FDBE13}" dt="2026-08-15T15:22:18.464" v="9757"/>
        <pc:sldMkLst>
          <pc:docMk/>
          <pc:sldMk cId="4128703976" sldId="286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4128703976" sldId="286"/>
            <ac:spMk id="2" creationId="{D7019E3E-9CC9-3185-EC35-0E2C05528B6D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4128703976" sldId="286"/>
            <ac:spMk id="3" creationId="{42779C9F-A9FC-50ED-B688-05AD240A4156}"/>
          </ac:spMkLst>
        </pc:spChg>
      </pc:sldChg>
      <pc:sldChg chg="modSp add mod">
        <pc:chgData name="Ben Jackson" userId="62941d51652c9621" providerId="LiveId" clId="{60D4ADDB-800E-4364-ACD0-79A2C1FDBE13}" dt="2026-08-15T15:22:18.464" v="9757"/>
        <pc:sldMkLst>
          <pc:docMk/>
          <pc:sldMk cId="1313514552" sldId="287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1313514552" sldId="287"/>
            <ac:spMk id="2" creationId="{2E40E682-EC83-2F8A-452A-99CEC8B02BB6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1313514552" sldId="287"/>
            <ac:spMk id="3" creationId="{390C2F3D-400D-D0B5-A1B6-E64A793068F6}"/>
          </ac:spMkLst>
        </pc:spChg>
      </pc:sldChg>
      <pc:sldChg chg="modSp add mod">
        <pc:chgData name="Ben Jackson" userId="62941d51652c9621" providerId="LiveId" clId="{60D4ADDB-800E-4364-ACD0-79A2C1FDBE13}" dt="2026-08-15T15:22:18.464" v="9757"/>
        <pc:sldMkLst>
          <pc:docMk/>
          <pc:sldMk cId="768662357" sldId="288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768662357" sldId="288"/>
            <ac:spMk id="2" creationId="{F58D6EC2-8CB9-AFA9-84E5-4273AD8504F4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768662357" sldId="288"/>
            <ac:spMk id="3" creationId="{92883E22-DA5C-FB29-CCDF-EE370BD80C79}"/>
          </ac:spMkLst>
        </pc:spChg>
      </pc:sldChg>
      <pc:sldChg chg="modSp add mod">
        <pc:chgData name="Ben Jackson" userId="62941d51652c9621" providerId="LiveId" clId="{60D4ADDB-800E-4364-ACD0-79A2C1FDBE13}" dt="2026-08-15T15:22:18.464" v="9757"/>
        <pc:sldMkLst>
          <pc:docMk/>
          <pc:sldMk cId="732085253" sldId="289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732085253" sldId="289"/>
            <ac:spMk id="2" creationId="{F7D9AC0F-A0D5-2322-322B-0BABB7470570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732085253" sldId="289"/>
            <ac:spMk id="3" creationId="{3F1CCF94-6E8A-5A13-1FA6-7CFCD13D62CA}"/>
          </ac:spMkLst>
        </pc:spChg>
      </pc:sldChg>
      <pc:sldChg chg="modSp add mod">
        <pc:chgData name="Ben Jackson" userId="62941d51652c9621" providerId="LiveId" clId="{60D4ADDB-800E-4364-ACD0-79A2C1FDBE13}" dt="2026-08-15T15:22:18.464" v="9757"/>
        <pc:sldMkLst>
          <pc:docMk/>
          <pc:sldMk cId="2875671813" sldId="290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875671813" sldId="290"/>
            <ac:spMk id="2" creationId="{627F622C-2BDB-7198-308F-00206D0E875F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2875671813" sldId="290"/>
            <ac:spMk id="3" creationId="{04308B6E-35E9-F817-811D-75C71326A173}"/>
          </ac:spMkLst>
        </pc:spChg>
      </pc:sldChg>
      <pc:sldChg chg="modSp add mod">
        <pc:chgData name="Ben Jackson" userId="62941d51652c9621" providerId="LiveId" clId="{60D4ADDB-800E-4364-ACD0-79A2C1FDBE13}" dt="2026-08-15T15:22:18.464" v="9757"/>
        <pc:sldMkLst>
          <pc:docMk/>
          <pc:sldMk cId="3237897431" sldId="291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3237897431" sldId="291"/>
            <ac:spMk id="2" creationId="{60CBD584-E95C-EF60-96E3-1BD9884B590C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3237897431" sldId="291"/>
            <ac:spMk id="3" creationId="{C15A2730-922E-D63E-098B-11648C625C79}"/>
          </ac:spMkLst>
        </pc:spChg>
      </pc:sldChg>
      <pc:sldChg chg="modSp add mod">
        <pc:chgData name="Ben Jackson" userId="62941d51652c9621" providerId="LiveId" clId="{60D4ADDB-800E-4364-ACD0-79A2C1FDBE13}" dt="2026-08-15T15:22:18.464" v="9757"/>
        <pc:sldMkLst>
          <pc:docMk/>
          <pc:sldMk cId="1327579083" sldId="292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1327579083" sldId="292"/>
            <ac:spMk id="2" creationId="{9DC10E2F-4874-C795-0FC6-C41386413AF6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1327579083" sldId="292"/>
            <ac:spMk id="3" creationId="{36C03155-79EB-5408-F7E6-9FBB8A1D2C2F}"/>
          </ac:spMkLst>
        </pc:spChg>
      </pc:sldChg>
      <pc:sldChg chg="add del">
        <pc:chgData name="Ben Jackson" userId="62941d51652c9621" providerId="LiveId" clId="{60D4ADDB-800E-4364-ACD0-79A2C1FDBE13}" dt="2026-08-15T04:38:32.239" v="9075" actId="2696"/>
        <pc:sldMkLst>
          <pc:docMk/>
          <pc:sldMk cId="1822103571" sldId="293"/>
        </pc:sldMkLst>
      </pc:sldChg>
      <pc:sldChg chg="addSp delSp modSp new mod">
        <pc:chgData name="Ben Jackson" userId="62941d51652c9621" providerId="LiveId" clId="{60D4ADDB-800E-4364-ACD0-79A2C1FDBE13}" dt="2026-08-15T15:22:18.464" v="9757"/>
        <pc:sldMkLst>
          <pc:docMk/>
          <pc:sldMk cId="773716884" sldId="294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773716884" sldId="294"/>
            <ac:spMk id="2" creationId="{D7282B65-4042-7224-5085-B3A19C073E1E}"/>
          </ac:spMkLst>
        </pc:spChg>
        <pc:spChg chg="del">
          <ac:chgData name="Ben Jackson" userId="62941d51652c9621" providerId="LiveId" clId="{60D4ADDB-800E-4364-ACD0-79A2C1FDBE13}" dt="2026-08-14T21:05:31.587" v="3374" actId="22"/>
          <ac:spMkLst>
            <pc:docMk/>
            <pc:sldMk cId="773716884" sldId="294"/>
            <ac:spMk id="3" creationId="{54B39F33-4842-334C-E91D-7576DBFA2E25}"/>
          </ac:spMkLst>
        </pc:spChg>
        <pc:picChg chg="add mod ord">
          <ac:chgData name="Ben Jackson" userId="62941d51652c9621" providerId="LiveId" clId="{60D4ADDB-800E-4364-ACD0-79A2C1FDBE13}" dt="2026-08-15T15:22:18.464" v="9757"/>
          <ac:picMkLst>
            <pc:docMk/>
            <pc:sldMk cId="773716884" sldId="294"/>
            <ac:picMk id="5" creationId="{431B0E1A-1635-D9AF-3A7C-30EBE2319148}"/>
          </ac:picMkLst>
        </pc:picChg>
      </pc:sldChg>
      <pc:sldChg chg="add del">
        <pc:chgData name="Ben Jackson" userId="62941d51652c9621" providerId="LiveId" clId="{60D4ADDB-800E-4364-ACD0-79A2C1FDBE13}" dt="2026-08-15T03:34:32.529" v="5349"/>
        <pc:sldMkLst>
          <pc:docMk/>
          <pc:sldMk cId="339772005" sldId="295"/>
        </pc:sldMkLst>
      </pc:sldChg>
      <pc:sldChg chg="addSp delSp modSp new mod">
        <pc:chgData name="Ben Jackson" userId="62941d51652c9621" providerId="LiveId" clId="{60D4ADDB-800E-4364-ACD0-79A2C1FDBE13}" dt="2026-08-15T15:22:18.464" v="9757"/>
        <pc:sldMkLst>
          <pc:docMk/>
          <pc:sldMk cId="1950890817" sldId="295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1950890817" sldId="295"/>
            <ac:spMk id="2" creationId="{FDCB3A8B-D1D2-0227-E71C-1ABEA9EECED4}"/>
          </ac:spMkLst>
        </pc:spChg>
        <pc:spChg chg="del">
          <ac:chgData name="Ben Jackson" userId="62941d51652c9621" providerId="LiveId" clId="{60D4ADDB-800E-4364-ACD0-79A2C1FDBE13}" dt="2026-08-15T03:40:58.783" v="5378" actId="22"/>
          <ac:spMkLst>
            <pc:docMk/>
            <pc:sldMk cId="1950890817" sldId="295"/>
            <ac:spMk id="3" creationId="{BC6E52DD-A5DB-2887-9D64-97642E71AC55}"/>
          </ac:spMkLst>
        </pc:spChg>
        <pc:spChg chg="add mod">
          <ac:chgData name="Ben Jackson" userId="62941d51652c9621" providerId="LiveId" clId="{60D4ADDB-800E-4364-ACD0-79A2C1FDBE13}" dt="2026-08-15T15:16:42.547" v="9736" actId="1076"/>
          <ac:spMkLst>
            <pc:docMk/>
            <pc:sldMk cId="1950890817" sldId="295"/>
            <ac:spMk id="6" creationId="{B0EC9048-2FE7-4015-95E1-EB81B63DB502}"/>
          </ac:spMkLst>
        </pc:spChg>
        <pc:picChg chg="add mod">
          <ac:chgData name="Ben Jackson" userId="62941d51652c9621" providerId="LiveId" clId="{60D4ADDB-800E-4364-ACD0-79A2C1FDBE13}" dt="2026-08-15T15:15:43.109" v="9663" actId="1076"/>
          <ac:picMkLst>
            <pc:docMk/>
            <pc:sldMk cId="1950890817" sldId="295"/>
            <ac:picMk id="5" creationId="{BE92A322-D2B1-A101-4072-9F02393CB39B}"/>
          </ac:picMkLst>
        </pc:picChg>
      </pc:sldChg>
      <pc:sldChg chg="modSp add mod">
        <pc:chgData name="Ben Jackson" userId="62941d51652c9621" providerId="LiveId" clId="{60D4ADDB-800E-4364-ACD0-79A2C1FDBE13}" dt="2026-08-15T15:22:18.464" v="9757"/>
        <pc:sldMkLst>
          <pc:docMk/>
          <pc:sldMk cId="2553120899" sldId="296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553120899" sldId="296"/>
            <ac:spMk id="4" creationId="{1D153D0F-6D4F-82E4-28FC-C358DF1ED86C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2553120899" sldId="296"/>
            <ac:spMk id="5" creationId="{5A7A984E-6173-E125-0757-F452E6E57520}"/>
          </ac:spMkLst>
        </pc:spChg>
      </pc:sldChg>
      <pc:sldChg chg="modSp new mod ord">
        <pc:chgData name="Ben Jackson" userId="62941d51652c9621" providerId="LiveId" clId="{60D4ADDB-800E-4364-ACD0-79A2C1FDBE13}" dt="2026-08-15T15:22:18.464" v="9757"/>
        <pc:sldMkLst>
          <pc:docMk/>
          <pc:sldMk cId="3292183485" sldId="297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3292183485" sldId="297"/>
            <ac:spMk id="2" creationId="{6B81FFFE-D896-E123-F9E9-A656241D63E3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3292183485" sldId="297"/>
            <ac:spMk id="3" creationId="{6FFC244E-0733-C4B5-87BA-84EAAA5BBBD7}"/>
          </ac:spMkLst>
        </pc:spChg>
      </pc:sldChg>
      <pc:sldChg chg="modSp new mod">
        <pc:chgData name="Ben Jackson" userId="62941d51652c9621" providerId="LiveId" clId="{60D4ADDB-800E-4364-ACD0-79A2C1FDBE13}" dt="2026-08-15T15:22:18.464" v="9757"/>
        <pc:sldMkLst>
          <pc:docMk/>
          <pc:sldMk cId="3172653564" sldId="298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3172653564" sldId="298"/>
            <ac:spMk id="2" creationId="{42FD3B82-A96D-45BD-B9E8-5F14C5472BB6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3172653564" sldId="298"/>
            <ac:spMk id="3" creationId="{11CF18E7-1972-B14C-EAAC-C15DF3BB2964}"/>
          </ac:spMkLst>
        </pc:spChg>
      </pc:sldChg>
      <pc:sldChg chg="modSp add mod">
        <pc:chgData name="Ben Jackson" userId="62941d51652c9621" providerId="LiveId" clId="{60D4ADDB-800E-4364-ACD0-79A2C1FDBE13}" dt="2026-08-15T15:22:18.464" v="9757"/>
        <pc:sldMkLst>
          <pc:docMk/>
          <pc:sldMk cId="4167909182" sldId="299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4167909182" sldId="299"/>
            <ac:spMk id="4" creationId="{76C1BB4D-53E9-AF22-70A2-CDE87953F3E0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4167909182" sldId="299"/>
            <ac:spMk id="5" creationId="{A6673095-8B13-27CF-A8F7-A8C7A314208E}"/>
          </ac:spMkLst>
        </pc:spChg>
      </pc:sldChg>
      <pc:sldChg chg="modSp new mod">
        <pc:chgData name="Ben Jackson" userId="62941d51652c9621" providerId="LiveId" clId="{60D4ADDB-800E-4364-ACD0-79A2C1FDBE13}" dt="2026-08-15T15:22:18.464" v="9757"/>
        <pc:sldMkLst>
          <pc:docMk/>
          <pc:sldMk cId="2931455089" sldId="300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2931455089" sldId="300"/>
            <ac:spMk id="2" creationId="{FC235B41-7333-3A78-2675-ACA6E83F7F9A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2931455089" sldId="300"/>
            <ac:spMk id="3" creationId="{3DDC7BD8-9DE0-2C77-8782-5E092E98DFA2}"/>
          </ac:spMkLst>
        </pc:spChg>
      </pc:sldChg>
      <pc:sldChg chg="addSp delSp modSp new mod modClrScheme chgLayout">
        <pc:chgData name="Ben Jackson" userId="62941d51652c9621" providerId="LiveId" clId="{60D4ADDB-800E-4364-ACD0-79A2C1FDBE13}" dt="2026-08-15T16:36:40.838" v="9799" actId="1076"/>
        <pc:sldMkLst>
          <pc:docMk/>
          <pc:sldMk cId="459454616" sldId="301"/>
        </pc:sldMkLst>
        <pc:spChg chg="mod ord">
          <ac:chgData name="Ben Jackson" userId="62941d51652c9621" providerId="LiveId" clId="{60D4ADDB-800E-4364-ACD0-79A2C1FDBE13}" dt="2026-08-15T15:22:18.464" v="9757"/>
          <ac:spMkLst>
            <pc:docMk/>
            <pc:sldMk cId="459454616" sldId="301"/>
            <ac:spMk id="2" creationId="{73602D7F-34E5-14C1-EC9F-87419F0BF2E7}"/>
          </ac:spMkLst>
        </pc:spChg>
        <pc:spChg chg="del mod ord">
          <ac:chgData name="Ben Jackson" userId="62941d51652c9621" providerId="LiveId" clId="{60D4ADDB-800E-4364-ACD0-79A2C1FDBE13}" dt="2026-08-15T15:12:39.017" v="9391" actId="700"/>
          <ac:spMkLst>
            <pc:docMk/>
            <pc:sldMk cId="459454616" sldId="301"/>
            <ac:spMk id="3" creationId="{EFBCAE6E-B50B-3C52-7395-34A9B8E6EF25}"/>
          </ac:spMkLst>
        </pc:spChg>
        <pc:spChg chg="add mod ord">
          <ac:chgData name="Ben Jackson" userId="62941d51652c9621" providerId="LiveId" clId="{60D4ADDB-800E-4364-ACD0-79A2C1FDBE13}" dt="2026-08-15T15:14:18.714" v="9553" actId="20577"/>
          <ac:spMkLst>
            <pc:docMk/>
            <pc:sldMk cId="459454616" sldId="301"/>
            <ac:spMk id="4" creationId="{2797BFD0-8C54-AB8A-453D-7D21BC426D3E}"/>
          </ac:spMkLst>
        </pc:spChg>
        <pc:spChg chg="add del mod ord">
          <ac:chgData name="Ben Jackson" userId="62941d51652c9621" providerId="LiveId" clId="{60D4ADDB-800E-4364-ACD0-79A2C1FDBE13}" dt="2026-08-15T15:12:40.999" v="9392" actId="22"/>
          <ac:spMkLst>
            <pc:docMk/>
            <pc:sldMk cId="459454616" sldId="301"/>
            <ac:spMk id="5" creationId="{1C6AFD99-FC29-1C5F-F8B9-CC490AE68B8D}"/>
          </ac:spMkLst>
        </pc:spChg>
        <pc:picChg chg="add mod ord">
          <ac:chgData name="Ben Jackson" userId="62941d51652c9621" providerId="LiveId" clId="{60D4ADDB-800E-4364-ACD0-79A2C1FDBE13}" dt="2026-08-15T16:36:40.838" v="9799" actId="1076"/>
          <ac:picMkLst>
            <pc:docMk/>
            <pc:sldMk cId="459454616" sldId="301"/>
            <ac:picMk id="7" creationId="{6CEA55C1-6557-6A79-5A32-D9186F597DB4}"/>
          </ac:picMkLst>
        </pc:picChg>
      </pc:sldChg>
      <pc:sldChg chg="modSp new mod">
        <pc:chgData name="Ben Jackson" userId="62941d51652c9621" providerId="LiveId" clId="{60D4ADDB-800E-4364-ACD0-79A2C1FDBE13}" dt="2026-08-15T15:22:18.464" v="9757"/>
        <pc:sldMkLst>
          <pc:docMk/>
          <pc:sldMk cId="1997260960" sldId="302"/>
        </pc:sldMkLst>
        <pc:spChg chg="mod">
          <ac:chgData name="Ben Jackson" userId="62941d51652c9621" providerId="LiveId" clId="{60D4ADDB-800E-4364-ACD0-79A2C1FDBE13}" dt="2026-08-15T15:22:18.464" v="9757"/>
          <ac:spMkLst>
            <pc:docMk/>
            <pc:sldMk cId="1997260960" sldId="302"/>
            <ac:spMk id="2" creationId="{78D0456D-ADC9-C112-F314-6FC8208CEBA7}"/>
          </ac:spMkLst>
        </pc:spChg>
        <pc:spChg chg="mod">
          <ac:chgData name="Ben Jackson" userId="62941d51652c9621" providerId="LiveId" clId="{60D4ADDB-800E-4364-ACD0-79A2C1FDBE13}" dt="2026-08-15T15:22:18.464" v="9757"/>
          <ac:spMkLst>
            <pc:docMk/>
            <pc:sldMk cId="1997260960" sldId="302"/>
            <ac:spMk id="3" creationId="{2D4BB716-DA7D-E94C-83F8-9F53DC1C1F55}"/>
          </ac:spMkLst>
        </pc:spChg>
      </pc:sldChg>
      <pc:sldChg chg="addSp delSp modSp new mod modClrScheme chgLayout">
        <pc:chgData name="Ben Jackson" userId="62941d51652c9621" providerId="LiveId" clId="{60D4ADDB-800E-4364-ACD0-79A2C1FDBE13}" dt="2026-08-15T16:50:55.630" v="10449" actId="20577"/>
        <pc:sldMkLst>
          <pc:docMk/>
          <pc:sldMk cId="65501089" sldId="303"/>
        </pc:sldMkLst>
        <pc:spChg chg="mod ord">
          <ac:chgData name="Ben Jackson" userId="62941d51652c9621" providerId="LiveId" clId="{60D4ADDB-800E-4364-ACD0-79A2C1FDBE13}" dt="2026-08-15T16:48:32.895" v="10067" actId="700"/>
          <ac:spMkLst>
            <pc:docMk/>
            <pc:sldMk cId="65501089" sldId="303"/>
            <ac:spMk id="2" creationId="{27AAF08F-86D6-3934-57EB-E5F050C2F512}"/>
          </ac:spMkLst>
        </pc:spChg>
        <pc:spChg chg="del mod ord">
          <ac:chgData name="Ben Jackson" userId="62941d51652c9621" providerId="LiveId" clId="{60D4ADDB-800E-4364-ACD0-79A2C1FDBE13}" dt="2026-08-15T16:48:32.895" v="10067" actId="700"/>
          <ac:spMkLst>
            <pc:docMk/>
            <pc:sldMk cId="65501089" sldId="303"/>
            <ac:spMk id="3" creationId="{21D06CA2-7C42-4262-0C7C-F39202301EC2}"/>
          </ac:spMkLst>
        </pc:spChg>
        <pc:spChg chg="add mod ord">
          <ac:chgData name="Ben Jackson" userId="62941d51652c9621" providerId="LiveId" clId="{60D4ADDB-800E-4364-ACD0-79A2C1FDBE13}" dt="2026-08-15T16:50:55.630" v="10449" actId="20577"/>
          <ac:spMkLst>
            <pc:docMk/>
            <pc:sldMk cId="65501089" sldId="303"/>
            <ac:spMk id="4" creationId="{D3934783-D29F-159A-66F4-09D6965DEC38}"/>
          </ac:spMkLst>
        </pc:spChg>
        <pc:spChg chg="add del mod ord">
          <ac:chgData name="Ben Jackson" userId="62941d51652c9621" providerId="LiveId" clId="{60D4ADDB-800E-4364-ACD0-79A2C1FDBE13}" dt="2026-08-15T16:48:35.445" v="10068"/>
          <ac:spMkLst>
            <pc:docMk/>
            <pc:sldMk cId="65501089" sldId="303"/>
            <ac:spMk id="5" creationId="{33AA498A-F0E6-7FF7-6AE3-F60D741DED33}"/>
          </ac:spMkLst>
        </pc:spChg>
        <pc:picChg chg="add mod">
          <ac:chgData name="Ben Jackson" userId="62941d51652c9621" providerId="LiveId" clId="{60D4ADDB-800E-4364-ACD0-79A2C1FDBE13}" dt="2026-08-15T16:48:55.145" v="10072" actId="14100"/>
          <ac:picMkLst>
            <pc:docMk/>
            <pc:sldMk cId="65501089" sldId="303"/>
            <ac:picMk id="6" creationId="{311BA4D5-F286-A4A7-3F89-231F5275FD3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84A52-678C-86A4-42F7-9A7D4783C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336307-277C-D526-9D76-E4F04CF90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7E275-3A77-6048-5B07-5B57A8153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E260-2157-4F3E-AA75-FDB3D064D6AC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172D2-CFD0-A46E-1EBE-E0957547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3EE05-D830-79FE-AD33-614D57CF8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94F7B-D4E8-4956-B71C-A86C63EF5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858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58326-78C7-80F6-F0B2-BD0F77DE6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B55165-9EF1-2A7C-B821-C8AA311A4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FB58A-3D00-739E-2B4A-AA76943F9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E260-2157-4F3E-AA75-FDB3D064D6AC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15085-5B38-7D29-46C6-B8C95E669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47E9F-F1C3-64B9-CF94-4653B59EB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94F7B-D4E8-4956-B71C-A86C63EF5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11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7F2834-5C1C-1783-B1EC-7E9239A97E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C4D84D-35AE-D428-98FA-F574B9C7B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D03EF-75AA-ECBF-4149-E2A154A38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E260-2157-4F3E-AA75-FDB3D064D6AC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1B226-966B-7AF6-A604-F5B185394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795E0-4760-E216-A90F-D972530BA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94F7B-D4E8-4956-B71C-A86C63EF5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87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28062-28B1-8E80-CD1C-16D463E98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59DB3-C561-A80B-DBD0-25DA5FF9E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57171-342B-76FC-D90B-00659B881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E260-2157-4F3E-AA75-FDB3D064D6AC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FB296-DC57-CEF7-A8C8-BEB7AB39E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420B7-22BC-1242-9F7D-1446E7D6B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94F7B-D4E8-4956-B71C-A86C63EF5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76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D2292-9E18-5BC6-CA64-0BD6C738A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82F14F-C4DE-4FD8-7ADE-199259CAC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6DE0DE-E82D-846A-5AFA-43D564674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E260-2157-4F3E-AA75-FDB3D064D6AC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410DE-6E75-BBDC-D74F-C5E7B602D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1CF04-E66D-2944-BADB-9A202BDCF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94F7B-D4E8-4956-B71C-A86C63EF5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90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E761-18B0-D651-27A5-1C550610E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26DDE-E25F-92B2-8E05-CAD5CFF0A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F14033-3B72-F9D9-080B-6C171A1DF1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93F0D2-16DA-C7D0-A785-0FD592756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E260-2157-4F3E-AA75-FDB3D064D6AC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4F694A-405C-D1AA-0514-17711CC89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CB00D9-7275-FE24-4DD6-D58AF50B4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94F7B-D4E8-4956-B71C-A86C63EF5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16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56BB-98AA-3B13-4EFB-0306B455E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37CFAA-32A3-BFE0-27FB-914BDB827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0589F3-797A-AA67-8F7F-F8AD11ADA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BC776-4802-9EE5-5020-BD46B2ACDD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455FDD-9384-BD2E-6263-1E6CDF276A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E3CA60-3AD1-0844-F04D-3133F4D75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E260-2157-4F3E-AA75-FDB3D064D6AC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3F44EE-BE55-9236-522B-191307DF3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FAB129-38AE-85A5-82AB-91E1C1F23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94F7B-D4E8-4956-B71C-A86C63EF5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48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A75D7-4D51-670C-9971-A6D04F41A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469FB7-50D1-D098-EB2D-07A113C96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E260-2157-4F3E-AA75-FDB3D064D6AC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57735D-7874-1D45-8633-EE99447EB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1A2566-AB30-433B-B454-B7183F931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94F7B-D4E8-4956-B71C-A86C63EF5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7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64A81A-E52F-6986-0930-7560B8700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E260-2157-4F3E-AA75-FDB3D064D6AC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288D9C-9C7B-2950-9F93-D5866A9A9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DF634-637F-122C-9E45-3A67DC281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94F7B-D4E8-4956-B71C-A86C63EF5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363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F3597-4FE6-AD5E-7CE5-4F04513C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875AD-E672-32D4-58EF-4234CED0A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B790FE-BFCC-4F6E-048E-EAA555D608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4764D7-9B78-992F-2A20-A76C6C715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E260-2157-4F3E-AA75-FDB3D064D6AC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35FCEF-FB88-942E-C057-8B3ED69EB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83A1CE-E1E6-34EE-C32D-6AB9B67FC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94F7B-D4E8-4956-B71C-A86C63EF5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779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6448C-18DC-A412-7828-839AD45BF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3A402E-809F-8807-FEBA-0B97B4862A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FCB676-38FB-1964-CFD8-CF65D0BAB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AB488-292E-C6E8-D08F-43360DFE6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E260-2157-4F3E-AA75-FDB3D064D6AC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3B6CE3-0087-60F3-0D84-9B3B2C22B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92C25-BEB8-D1FF-C05D-EB28685DC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94F7B-D4E8-4956-B71C-A86C63EF5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966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3B354F-E176-E669-31D6-2AF10C891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BF449-06AA-D1B6-9B00-9DA58BB51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13D70-EE37-D7AA-D5E3-BF132225B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35E260-2157-4F3E-AA75-FDB3D064D6AC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06121E-57FB-FC24-7435-940532D1F5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2C0C9-5658-3F92-79BE-06008094D9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594F7B-D4E8-4956-B71C-A86C63EF58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051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mailto:ben@n1wbv.net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E660A-7439-9974-A345-32C1018905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Fun with LoRa and Ham Radio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3AC25F-A754-89B5-D180-D9ED5FCB0D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188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BB14C-897E-0750-9A95-31829420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LoRa Data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B7980-2793-F477-44CD-759489D6F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 word: Slow</a:t>
            </a:r>
          </a:p>
          <a:p>
            <a:r>
              <a:rPr lang="en-US" dirty="0"/>
              <a:t>Maximum Data Rate: 12.5Kbps</a:t>
            </a:r>
          </a:p>
          <a:p>
            <a:r>
              <a:rPr lang="en-US" dirty="0"/>
              <a:t>Average Data Rate: 1.7Kbps-5.4Kbps</a:t>
            </a:r>
          </a:p>
          <a:p>
            <a:r>
              <a:rPr lang="en-US" dirty="0"/>
              <a:t>For comparison:</a:t>
            </a:r>
          </a:p>
          <a:p>
            <a:pPr lvl="1"/>
            <a:r>
              <a:rPr lang="en-US" dirty="0"/>
              <a:t>AX.25: 1.2Kbps</a:t>
            </a:r>
          </a:p>
          <a:p>
            <a:pPr lvl="1"/>
            <a:r>
              <a:rPr lang="en-US" dirty="0"/>
              <a:t>802.11ah </a:t>
            </a:r>
            <a:r>
              <a:rPr lang="en-US" dirty="0" err="1"/>
              <a:t>HaLow</a:t>
            </a:r>
            <a:r>
              <a:rPr lang="en-US" dirty="0"/>
              <a:t>: 150-500Kbps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 802.11ac: 3500000+ Kbps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495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4070F-D3BA-E440-46E8-7FE989525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57E3FC-DB50-1FA6-D568-AB52833AD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Hardware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C70119-FCF7-84C1-5980-B27BD345F9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33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9EC35-761D-AF6E-6961-05648E2BE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9D77EC-EC12-2B2E-BEB8-4691925F6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Heltec</a:t>
            </a:r>
            <a:r>
              <a:rPr lang="en-US" dirty="0"/>
              <a:t> v4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0CAF02-6A66-86FB-BD84-09E085A29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029960" cy="4351338"/>
          </a:xfrm>
        </p:spPr>
        <p:txBody>
          <a:bodyPr/>
          <a:lstStyle/>
          <a:p>
            <a:r>
              <a:rPr lang="en-US" dirty="0"/>
              <a:t>915MHz Only</a:t>
            </a:r>
          </a:p>
          <a:p>
            <a:r>
              <a:rPr lang="en-US" dirty="0"/>
              <a:t>$30-$40</a:t>
            </a:r>
          </a:p>
          <a:p>
            <a:r>
              <a:rPr lang="en-US" dirty="0"/>
              <a:t>Simplest way to way to go into </a:t>
            </a:r>
            <a:r>
              <a:rPr lang="en-US" dirty="0" err="1"/>
              <a:t>LoRA</a:t>
            </a:r>
            <a:endParaRPr lang="en-US" dirty="0"/>
          </a:p>
          <a:p>
            <a:r>
              <a:rPr lang="en-US" dirty="0"/>
              <a:t>Solder headers, plug in antenna, flash firmware, and go</a:t>
            </a:r>
          </a:p>
          <a:p>
            <a:r>
              <a:rPr lang="en-US" dirty="0"/>
              <a:t>ESP32 processor, SX1262 LoRa chip</a:t>
            </a:r>
          </a:p>
          <a:p>
            <a:pPr lvl="1"/>
            <a:r>
              <a:rPr lang="en-US" dirty="0"/>
              <a:t>Power hungry</a:t>
            </a: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3139AEB-1811-E850-5B8D-2777EE966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87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089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E8148-6B09-4525-5B8F-1C2BC6EE4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C5D4A-7305-90FA-110F-9C7006458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Heltec</a:t>
            </a:r>
            <a:r>
              <a:rPr lang="en-US" dirty="0"/>
              <a:t> T114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ED890C-BA3E-090D-78F0-CC4C9F5CBF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029960" cy="4351338"/>
          </a:xfrm>
        </p:spPr>
        <p:txBody>
          <a:bodyPr/>
          <a:lstStyle/>
          <a:p>
            <a:r>
              <a:rPr lang="en-US" dirty="0"/>
              <a:t>915MHz/433MHz</a:t>
            </a:r>
          </a:p>
          <a:p>
            <a:r>
              <a:rPr lang="en-US" dirty="0"/>
              <a:t>$35-$50</a:t>
            </a:r>
          </a:p>
          <a:p>
            <a:r>
              <a:rPr lang="en-US" dirty="0"/>
              <a:t>Successor to the v4</a:t>
            </a:r>
          </a:p>
          <a:p>
            <a:r>
              <a:rPr lang="en-US" dirty="0"/>
              <a:t>nRF52840 processor, SX1262 LoRa chip</a:t>
            </a:r>
          </a:p>
          <a:p>
            <a:pPr lvl="1"/>
            <a:r>
              <a:rPr lang="en-US" dirty="0"/>
              <a:t>Lower power consumption than an ESP32</a:t>
            </a:r>
          </a:p>
          <a:p>
            <a:r>
              <a:rPr lang="en-US" dirty="0"/>
              <a:t>Very good general purpose unit</a:t>
            </a:r>
          </a:p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D78B7CC-837F-13B5-1EBE-C6A9D5E371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87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777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FAFC9-E2A0-87E1-A0BC-01EA54BC7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RAK </a:t>
            </a:r>
            <a:r>
              <a:rPr lang="en-US" dirty="0" err="1"/>
              <a:t>Wisblock</a:t>
            </a:r>
            <a:r>
              <a:rPr lang="en-US" dirty="0"/>
              <a:t> (RAK19007+RAK4631)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D3458-25C3-51C5-4ABE-5543BC5F8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45668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915MHz/433MHz</a:t>
            </a:r>
          </a:p>
          <a:p>
            <a:r>
              <a:rPr lang="en-US" dirty="0"/>
              <a:t>$35-$50</a:t>
            </a:r>
          </a:p>
          <a:p>
            <a:r>
              <a:rPr lang="en-US" dirty="0"/>
              <a:t>nRF52840 processor, SX1262 LoRa chip</a:t>
            </a:r>
          </a:p>
          <a:p>
            <a:r>
              <a:rPr lang="en-US" dirty="0"/>
              <a:t>Modular setup</a:t>
            </a:r>
          </a:p>
          <a:p>
            <a:pPr lvl="1"/>
            <a:r>
              <a:rPr lang="en-US" dirty="0"/>
              <a:t>Teeny… tiny… modules</a:t>
            </a:r>
          </a:p>
          <a:p>
            <a:pPr lvl="1"/>
            <a:r>
              <a:rPr lang="en-US" dirty="0"/>
              <a:t>Barometer, Temperature, </a:t>
            </a:r>
            <a:r>
              <a:rPr lang="en-US" dirty="0" err="1"/>
              <a:t>WiFi</a:t>
            </a:r>
            <a:endParaRPr lang="en-US" dirty="0"/>
          </a:p>
          <a:p>
            <a:r>
              <a:rPr lang="en-US" dirty="0"/>
              <a:t>Frighteningly low power consumption</a:t>
            </a:r>
          </a:p>
          <a:p>
            <a:r>
              <a:rPr lang="en-US" dirty="0"/>
              <a:t>Perfect for unattended solar installations</a:t>
            </a:r>
          </a:p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249D136-820F-F8C1-706A-AE478D9EDF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87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02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A30D2-073F-012A-7F2E-E06D120BF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QRP Labs Light Gateway / Light Gateway Plus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4DC4F-2474-C837-FA33-4ED9DEC7F6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433MHz Only</a:t>
            </a:r>
          </a:p>
          <a:p>
            <a:r>
              <a:rPr lang="en-US" dirty="0"/>
              <a:t>$45-$130</a:t>
            </a:r>
          </a:p>
          <a:p>
            <a:r>
              <a:rPr lang="en-US" dirty="0"/>
              <a:t>ESP32 based</a:t>
            </a:r>
          </a:p>
          <a:p>
            <a:r>
              <a:rPr lang="en-US" dirty="0"/>
              <a:t>Designed to be an APRS Digipeater/</a:t>
            </a:r>
            <a:r>
              <a:rPr lang="en-US" dirty="0" err="1"/>
              <a:t>iGate</a:t>
            </a:r>
            <a:endParaRPr lang="en-US" dirty="0"/>
          </a:p>
          <a:p>
            <a:r>
              <a:rPr lang="en-US" dirty="0"/>
              <a:t>Open source hardware</a:t>
            </a:r>
          </a:p>
          <a:p>
            <a:r>
              <a:rPr lang="en-US" dirty="0"/>
              <a:t>1W Transmitter options</a:t>
            </a: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580693-FE56-7673-8009-D9FB3ADB7B9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58194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24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8B466F-1163-0DBC-1691-A84C889F7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Lilygo</a:t>
            </a:r>
            <a:r>
              <a:rPr lang="en-US" dirty="0"/>
              <a:t> T-Beam Supreme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7F406A2-4F76-D40C-9C72-7D7B87C8C5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697133" cy="4351338"/>
          </a:xfrm>
        </p:spPr>
        <p:txBody>
          <a:bodyPr/>
          <a:lstStyle/>
          <a:p>
            <a:r>
              <a:rPr lang="en-US" dirty="0"/>
              <a:t>915MHz/433MHz</a:t>
            </a:r>
          </a:p>
          <a:p>
            <a:r>
              <a:rPr lang="en-US" dirty="0"/>
              <a:t>$50-$70</a:t>
            </a:r>
          </a:p>
          <a:p>
            <a:r>
              <a:rPr lang="en-US" dirty="0"/>
              <a:t>ESP32 processor, SX1262 LoRa chip</a:t>
            </a:r>
          </a:p>
          <a:p>
            <a:r>
              <a:rPr lang="en-US" dirty="0"/>
              <a:t>Integrated 18650 cell holder</a:t>
            </a:r>
          </a:p>
          <a:p>
            <a:r>
              <a:rPr lang="en-US" dirty="0"/>
              <a:t>Integrated GPS</a:t>
            </a:r>
          </a:p>
          <a:p>
            <a:r>
              <a:rPr lang="en-US" dirty="0"/>
              <a:t>Perfect for a car tracker/transceiver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6E0AD5F-2920-93B7-2B7D-1F7E0E6DC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87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16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26E6B-6156-96AD-CBE9-506A65338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Lilygo</a:t>
            </a:r>
            <a:r>
              <a:rPr lang="en-US" dirty="0"/>
              <a:t> T-Deck Plus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3812E-95BF-3E6E-243B-AC199D84D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164262" cy="4351338"/>
          </a:xfrm>
        </p:spPr>
        <p:txBody>
          <a:bodyPr/>
          <a:lstStyle/>
          <a:p>
            <a:r>
              <a:rPr lang="en-US" dirty="0"/>
              <a:t>915MHz/433MHz</a:t>
            </a:r>
          </a:p>
          <a:p>
            <a:r>
              <a:rPr lang="en-US" dirty="0"/>
              <a:t>$80-$100</a:t>
            </a:r>
          </a:p>
          <a:p>
            <a:r>
              <a:rPr lang="en-US" dirty="0"/>
              <a:t>ESP32 processor, SX1262 LoRa chip</a:t>
            </a:r>
          </a:p>
          <a:p>
            <a:r>
              <a:rPr lang="en-US" dirty="0"/>
              <a:t>Integrated battery</a:t>
            </a:r>
          </a:p>
          <a:p>
            <a:r>
              <a:rPr lang="en-US" dirty="0"/>
              <a:t>Integrated GPS</a:t>
            </a:r>
          </a:p>
          <a:p>
            <a:r>
              <a:rPr lang="en-US" dirty="0"/>
              <a:t>Full screen and QWERTY keyboard</a:t>
            </a:r>
          </a:p>
          <a:p>
            <a:r>
              <a:rPr lang="en-US" dirty="0"/>
              <a:t>T-Deck = No case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FDC9DD-1C76-7232-A1F1-D8A7147BC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87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319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5142E-9763-AE04-7FBD-7118AE569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RPC Electronics ESP32 </a:t>
            </a:r>
            <a:r>
              <a:rPr lang="en-US" dirty="0" err="1"/>
              <a:t>LoRA</a:t>
            </a:r>
            <a:r>
              <a:rPr lang="en-US" dirty="0"/>
              <a:t>-Pi Modem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F5F91-69C7-6A3B-448A-A6752C85B9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433MHz Only</a:t>
            </a:r>
          </a:p>
          <a:p>
            <a:r>
              <a:rPr lang="en-US" dirty="0"/>
              <a:t>$65</a:t>
            </a:r>
          </a:p>
          <a:p>
            <a:r>
              <a:rPr lang="en-US" dirty="0"/>
              <a:t>ESP32 based</a:t>
            </a:r>
          </a:p>
          <a:p>
            <a:r>
              <a:rPr lang="en-US" dirty="0"/>
              <a:t>Designed for APRS</a:t>
            </a:r>
          </a:p>
          <a:p>
            <a:r>
              <a:rPr lang="en-US" dirty="0"/>
              <a:t>KISS Modem capability</a:t>
            </a:r>
          </a:p>
          <a:p>
            <a:r>
              <a:rPr lang="en-US" dirty="0"/>
              <a:t>1W Transmitter</a:t>
            </a:r>
          </a:p>
          <a:p>
            <a:r>
              <a:rPr lang="en-US" dirty="0"/>
              <a:t>Easy to integrate!</a:t>
            </a: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F3052D-BDE2-1699-4E05-ACE1DF8ED7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998448"/>
            <a:ext cx="5181600" cy="400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228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EAEC06B-AF2E-89AC-1788-3A2E4C405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/>
              <a:t>Easy to integrate!</a:t>
            </a:r>
          </a:p>
        </p:txBody>
      </p:sp>
      <p:sp>
        <p:nvSpPr>
          <p:cNvPr id="22" name="Content Placeholder 11">
            <a:extLst>
              <a:ext uri="{FF2B5EF4-FFF2-40B4-BE49-F238E27FC236}">
                <a16:creationId xmlns:a16="http://schemas.microsoft.com/office/drawing/2014/main" id="{ECF398AE-76FE-5FD0-238F-5B2384887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r>
              <a:rPr lang="en-US" sz="2000" dirty="0"/>
              <a:t>Bought the device</a:t>
            </a:r>
          </a:p>
          <a:p>
            <a:r>
              <a:rPr lang="en-US" sz="2000" dirty="0"/>
              <a:t>Plugged it in</a:t>
            </a:r>
          </a:p>
          <a:p>
            <a:r>
              <a:rPr lang="en-US" sz="2000" dirty="0"/>
              <a:t>Reconfigured my </a:t>
            </a:r>
            <a:r>
              <a:rPr lang="en-US" sz="2000" dirty="0" err="1"/>
              <a:t>aprsx</a:t>
            </a:r>
            <a:r>
              <a:rPr lang="en-US" sz="2000" dirty="0"/>
              <a:t> on my Raspberry Pi</a:t>
            </a:r>
          </a:p>
          <a:p>
            <a:pPr lvl="1"/>
            <a:r>
              <a:rPr lang="en-US" sz="1600" dirty="0"/>
              <a:t>May not be as easy for everyone</a:t>
            </a:r>
          </a:p>
          <a:p>
            <a:r>
              <a:rPr lang="en-US" sz="2000" dirty="0"/>
              <a:t>Instant cross band repeat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A55584B-007E-8767-1A5C-26BA2558B7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935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596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3F213-6C69-4641-D59F-E2B159FC3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am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8AF47-DBCE-0C62-1997-0560ABE08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Ben Jackson, N1WBV</a:t>
            </a:r>
          </a:p>
          <a:p>
            <a:r>
              <a:rPr lang="en-US" dirty="0"/>
              <a:t>Licensed since 1995</a:t>
            </a:r>
          </a:p>
          <a:p>
            <a:r>
              <a:rPr lang="en-US" dirty="0"/>
              <a:t>Salty digital operator since 1998</a:t>
            </a:r>
          </a:p>
          <a:p>
            <a:r>
              <a:rPr lang="en-US" dirty="0"/>
              <a:t>Been playing with LoRa and </a:t>
            </a:r>
            <a:r>
              <a:rPr lang="en-US" dirty="0" err="1"/>
              <a:t>Meshtastic</a:t>
            </a:r>
            <a:r>
              <a:rPr lang="en-US" dirty="0"/>
              <a:t> since 2024</a:t>
            </a:r>
          </a:p>
          <a:p>
            <a:r>
              <a:rPr lang="en-US" dirty="0"/>
              <a:t>Active with APRS and </a:t>
            </a:r>
            <a:r>
              <a:rPr lang="en-US" dirty="0" err="1"/>
              <a:t>LoRA</a:t>
            </a:r>
            <a:r>
              <a:rPr lang="en-US" dirty="0"/>
              <a:t> since 2025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339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1FFFE-D896-E123-F9E9-A656241D6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Antennas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C244E-0733-C4B5-87BA-84EAAA5B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use the stock antennas</a:t>
            </a:r>
          </a:p>
          <a:p>
            <a:r>
              <a:rPr lang="en-US" dirty="0"/>
              <a:t>Not only are they monopoles, they’re often terrible</a:t>
            </a:r>
          </a:p>
          <a:p>
            <a:r>
              <a:rPr lang="en-US" dirty="0"/>
              <a:t>Plenty of homebrew antennas for 33cm and 70cm</a:t>
            </a:r>
          </a:p>
          <a:p>
            <a:r>
              <a:rPr lang="en-US" dirty="0" err="1"/>
              <a:t>Meshtastic</a:t>
            </a:r>
            <a:r>
              <a:rPr lang="en-US" dirty="0"/>
              <a:t> also keeps a good list of “buy these ones and not these ones”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183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AF08F-86D6-3934-57EB-E5F050C2F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934783-D29F-159A-66F4-09D6965DEC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725160" cy="4351338"/>
          </a:xfrm>
        </p:spPr>
        <p:txBody>
          <a:bodyPr/>
          <a:lstStyle/>
          <a:p>
            <a:r>
              <a:rPr lang="en-US" dirty="0"/>
              <a:t>These are not high power devices</a:t>
            </a:r>
          </a:p>
          <a:p>
            <a:r>
              <a:rPr lang="en-US" dirty="0"/>
              <a:t>Therefore low power consumption</a:t>
            </a:r>
          </a:p>
          <a:p>
            <a:r>
              <a:rPr lang="en-US" dirty="0"/>
              <a:t>Most boards have integrated charging capabilities</a:t>
            </a:r>
          </a:p>
          <a:p>
            <a:r>
              <a:rPr lang="en-US" dirty="0"/>
              <a:t>Some have solar capabilities</a:t>
            </a:r>
          </a:p>
          <a:p>
            <a:r>
              <a:rPr lang="en-US" dirty="0"/>
              <a:t>ESP32 devices draw much more power than </a:t>
            </a:r>
            <a:r>
              <a:rPr lang="en-US"/>
              <a:t>NRF devices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11BA4D5-F286-A4A7-3F89-231F5275FD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5400000">
            <a:off x="6638130" y="1825625"/>
            <a:ext cx="435133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01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BD030-D1C8-87FD-644D-5F8FFF2C1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Finally, your phone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9D6A0-2944-4EA9-B242-B3C44016A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of these devices have a tiny screen that can provide some data</a:t>
            </a:r>
          </a:p>
          <a:p>
            <a:r>
              <a:rPr lang="en-US" dirty="0"/>
              <a:t>Does not scale well</a:t>
            </a:r>
          </a:p>
          <a:p>
            <a:r>
              <a:rPr lang="en-US" dirty="0"/>
              <a:t>Your phone most often runs the software that you use to configure and interface with these devices, via Bluetooth</a:t>
            </a:r>
          </a:p>
          <a:p>
            <a:r>
              <a:rPr lang="en-US" dirty="0"/>
              <a:t>Some devices have </a:t>
            </a:r>
            <a:r>
              <a:rPr lang="en-US" dirty="0" err="1"/>
              <a:t>WiFi</a:t>
            </a:r>
            <a:r>
              <a:rPr lang="en-US" dirty="0"/>
              <a:t> interfaces as well</a:t>
            </a:r>
          </a:p>
        </p:txBody>
      </p:sp>
    </p:spTree>
    <p:extLst>
      <p:ext uri="{BB962C8B-B14F-4D97-AF65-F5344CB8AC3E}">
        <p14:creationId xmlns:p14="http://schemas.microsoft.com/office/powerpoint/2010/main" val="2074790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B15734-D044-4B42-0538-D441C4D1A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Platforms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8E2A1D-7144-0A8A-17A8-4DBDE2BDCB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510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2AC2EC-63C7-9453-4B7A-C87F44780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Detour – Mesh Networks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7C1DCB-BDE6-7F86-1AE2-E01F3786C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Mesh Network</a:t>
            </a:r>
          </a:p>
          <a:p>
            <a:pPr lvl="1"/>
            <a:r>
              <a:rPr lang="en-US" dirty="0"/>
              <a:t>No central hub - every node can help relay traffic for its neighbors</a:t>
            </a:r>
          </a:p>
          <a:p>
            <a:r>
              <a:rPr lang="en-US" dirty="0"/>
              <a:t>Peer-to-peer by design</a:t>
            </a:r>
          </a:p>
          <a:p>
            <a:pPr lvl="1"/>
            <a:r>
              <a:rPr lang="en-US" dirty="0"/>
              <a:t>Nodes communicate directly with nearby peers rather than routing everything through a single base station.</a:t>
            </a:r>
          </a:p>
          <a:p>
            <a:r>
              <a:rPr lang="en-US" dirty="0"/>
              <a:t>Multi-hop relaying</a:t>
            </a:r>
          </a:p>
          <a:p>
            <a:pPr lvl="1"/>
            <a:r>
              <a:rPr lang="en-US" dirty="0"/>
              <a:t>A message can travel node to node across many hops, extending coverage well beyond any single radio's range.</a:t>
            </a:r>
          </a:p>
          <a:p>
            <a:r>
              <a:rPr lang="en-US" dirty="0"/>
              <a:t>No single point of failure</a:t>
            </a:r>
          </a:p>
          <a:p>
            <a:pPr lvl="1"/>
            <a:r>
              <a:rPr lang="en-US" dirty="0"/>
              <a:t>Because the network is decentralized, the loss of any one node rarely takes down the whole system.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9838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B32C9-87E1-7E16-FA0A-0DC1F7399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Quick Detour - Routing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A4CB6-4356-33DE-E42F-3FE6716A8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Flood routing</a:t>
            </a:r>
          </a:p>
          <a:p>
            <a:pPr lvl="1"/>
            <a:r>
              <a:rPr lang="en-US" dirty="0"/>
              <a:t>Every node rebroadcasts a message to all its neighbors</a:t>
            </a:r>
          </a:p>
          <a:p>
            <a:pPr lvl="1"/>
            <a:r>
              <a:rPr lang="en-US" dirty="0"/>
              <a:t>Simple and robust, but less efficient on busy networks</a:t>
            </a:r>
          </a:p>
          <a:p>
            <a:pPr lvl="1"/>
            <a:r>
              <a:rPr lang="en-US" dirty="0"/>
              <a:t>Sometimes called Store-and-forward</a:t>
            </a:r>
          </a:p>
          <a:p>
            <a:pPr lvl="1"/>
            <a:r>
              <a:rPr lang="en-US" dirty="0" err="1"/>
              <a:t>Meshtastic</a:t>
            </a:r>
            <a:r>
              <a:rPr lang="en-US" dirty="0"/>
              <a:t> and </a:t>
            </a:r>
            <a:r>
              <a:rPr lang="en-US" dirty="0" err="1"/>
              <a:t>MeshCom</a:t>
            </a:r>
            <a:r>
              <a:rPr lang="en-US" dirty="0"/>
              <a:t> do this</a:t>
            </a:r>
          </a:p>
          <a:p>
            <a:r>
              <a:rPr lang="en-US" dirty="0"/>
              <a:t>Managed / routed mesh</a:t>
            </a:r>
          </a:p>
          <a:p>
            <a:pPr lvl="1"/>
            <a:r>
              <a:rPr lang="en-US" dirty="0"/>
              <a:t>Nodes build routing tables and forward traffic along known paths</a:t>
            </a:r>
          </a:p>
          <a:p>
            <a:pPr lvl="1"/>
            <a:r>
              <a:rPr lang="en-US" dirty="0"/>
              <a:t>Reduces redundant airtime and collisions </a:t>
            </a:r>
          </a:p>
          <a:p>
            <a:pPr lvl="1"/>
            <a:r>
              <a:rPr lang="en-US" dirty="0" err="1"/>
              <a:t>MeshCore</a:t>
            </a:r>
            <a:r>
              <a:rPr lang="en-US" dirty="0"/>
              <a:t> and APRS do this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9169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58DB2-B029-591C-7A31-798C26ABB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48CFB-8837-7A93-0DB9-CE596841A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Commonalities across platforms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4E4D3-85A6-A646-C0A0-56CE4C131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the systems have a number of commonalities</a:t>
            </a:r>
          </a:p>
          <a:p>
            <a:r>
              <a:rPr lang="en-US" dirty="0"/>
              <a:t>Telemetry</a:t>
            </a:r>
          </a:p>
          <a:p>
            <a:pPr lvl="1"/>
            <a:r>
              <a:rPr lang="en-US" dirty="0"/>
              <a:t>Weather</a:t>
            </a:r>
          </a:p>
          <a:p>
            <a:pPr lvl="1"/>
            <a:r>
              <a:rPr lang="en-US" dirty="0"/>
              <a:t>Location</a:t>
            </a:r>
          </a:p>
          <a:p>
            <a:pPr lvl="1"/>
            <a:r>
              <a:rPr lang="en-US" dirty="0"/>
              <a:t>System Health (voltage,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Messaging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1246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2DCE4-0C48-FE10-D2B4-B08196A1C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Meshtastic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8424A-1E9A-69FF-CBE5-4E6E3AF02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Created by Kevin Hester in early 2020 </a:t>
            </a:r>
          </a:p>
          <a:p>
            <a:r>
              <a:rPr lang="en-US" dirty="0"/>
              <a:t>Solution for communication during hobbies where reliable internet access is unavailable</a:t>
            </a:r>
          </a:p>
          <a:p>
            <a:r>
              <a:rPr lang="en-US" dirty="0"/>
              <a:t>Flood routing</a:t>
            </a:r>
          </a:p>
          <a:p>
            <a:r>
              <a:rPr lang="en-US" dirty="0"/>
              <a:t>Really took off around 2024-2025</a:t>
            </a:r>
          </a:p>
          <a:p>
            <a:r>
              <a:rPr lang="en-US" dirty="0"/>
              <a:t>Currently the “most popular” mesh network</a:t>
            </a:r>
          </a:p>
          <a:p>
            <a:pPr lvl="1"/>
            <a:r>
              <a:rPr lang="en-US" dirty="0"/>
              <a:t>By way of node count</a:t>
            </a:r>
          </a:p>
          <a:p>
            <a:r>
              <a:rPr lang="en-US" dirty="0"/>
              <a:t>Popularity ebbing due to </a:t>
            </a:r>
            <a:r>
              <a:rPr lang="en-US" dirty="0" err="1"/>
              <a:t>MeshCore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38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EC6C7-0ED3-F1EF-B04C-FCF78D2F5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DDD-9A43-E0CA-0B80-CA87911FF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Meshtastic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47771-1147-D4BD-A7EF-BFDF510D4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best option to start your LoRa journey</a:t>
            </a:r>
          </a:p>
          <a:p>
            <a:r>
              <a:rPr lang="en-US" dirty="0"/>
              <a:t>$50, an amazon order, some firmware, and you’re in business</a:t>
            </a:r>
          </a:p>
          <a:p>
            <a:r>
              <a:rPr lang="en-US" dirty="0"/>
              <a:t>This is easiest way to go online and find someone to talk to</a:t>
            </a:r>
          </a:p>
          <a:p>
            <a:pPr lvl="1"/>
            <a:r>
              <a:rPr lang="en-US" dirty="0"/>
              <a:t>Buy, flash, run</a:t>
            </a:r>
          </a:p>
          <a:p>
            <a:r>
              <a:rPr lang="en-US" dirty="0"/>
              <a:t>If </a:t>
            </a:r>
            <a:r>
              <a:rPr lang="en-US" dirty="0" err="1"/>
              <a:t>youa</a:t>
            </a:r>
            <a:r>
              <a:rPr lang="en-US" dirty="0"/>
              <a:t> re in Boston, Worcester, or other dense urban area, may not be the best</a:t>
            </a:r>
          </a:p>
          <a:p>
            <a:r>
              <a:rPr lang="en-US" dirty="0"/>
              <a:t>Again, flood routing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5231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02D7F-34E5-14C1-EC9F-87419F0BF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flood routing?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97BFD0-8C54-AB8A-453D-7D21BC426D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741160" cy="4351338"/>
          </a:xfrm>
        </p:spPr>
        <p:txBody>
          <a:bodyPr/>
          <a:lstStyle/>
          <a:p>
            <a:r>
              <a:rPr lang="en-US" dirty="0"/>
              <a:t>Super simple to create a mesh, even if by accident</a:t>
            </a:r>
          </a:p>
          <a:p>
            <a:r>
              <a:rPr lang="en-US" dirty="0"/>
              <a:t>As I did this past winter</a:t>
            </a:r>
          </a:p>
          <a:p>
            <a:r>
              <a:rPr lang="en-US" dirty="0"/>
              <a:t>Accidentally bridged two 100K+ cites together while at soccer practice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CEA55C1-6557-6A79-5A32-D9186F597D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090297" y="1825625"/>
            <a:ext cx="326350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54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C533F-0820-E84B-CCD7-94DC95BC4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F16B7-6706-0525-3C5C-8A692F93A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LoRa?</a:t>
            </a:r>
          </a:p>
          <a:p>
            <a:r>
              <a:rPr lang="en-US" dirty="0"/>
              <a:t>The Hardware</a:t>
            </a:r>
          </a:p>
          <a:p>
            <a:r>
              <a:rPr lang="en-US" dirty="0"/>
              <a:t>The Platforms</a:t>
            </a:r>
          </a:p>
          <a:p>
            <a:r>
              <a:rPr lang="en-US" dirty="0"/>
              <a:t>Call to 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7032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E9E17-EBCE-B7A5-E920-86121B449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6DB1D-CFD9-84ED-F942-1E36231A0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Meshtastic</a:t>
            </a:r>
            <a:r>
              <a:rPr lang="en-US" dirty="0"/>
              <a:t> Bottom 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4B6FA-662F-55D2-9513-554FE116B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Great for tactical networking with no fixed infrastructure</a:t>
            </a:r>
          </a:p>
          <a:p>
            <a:r>
              <a:rPr lang="en-US" dirty="0"/>
              <a:t>The best choice for finding someone in your area to talk</a:t>
            </a:r>
          </a:p>
          <a:p>
            <a:pPr lvl="1"/>
            <a:r>
              <a:rPr lang="en-US" dirty="0"/>
              <a:t>Again, the most popular</a:t>
            </a:r>
          </a:p>
          <a:p>
            <a:r>
              <a:rPr lang="en-US" dirty="0"/>
              <a:t>Flood networking causes issues in dense environments</a:t>
            </a:r>
          </a:p>
          <a:p>
            <a:pPr lvl="1"/>
            <a:r>
              <a:rPr lang="en-US" dirty="0"/>
              <a:t>Like cities… and conventions like </a:t>
            </a:r>
            <a:r>
              <a:rPr lang="en-US" dirty="0" err="1"/>
              <a:t>HamX</a:t>
            </a:r>
            <a:endParaRPr lang="en-US" dirty="0"/>
          </a:p>
          <a:p>
            <a:pPr lvl="1"/>
            <a:r>
              <a:rPr lang="en-US" dirty="0"/>
              <a:t>This is not a repeat from 2001 with APRS</a:t>
            </a:r>
          </a:p>
          <a:p>
            <a:r>
              <a:rPr lang="en-US" dirty="0"/>
              <a:t>Limited in hop distance when compared to other solutions</a:t>
            </a:r>
          </a:p>
          <a:p>
            <a:r>
              <a:rPr lang="en-US" dirty="0"/>
              <a:t>iOS and Android clients very different from each other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6689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FD9F1-F966-C361-0D9A-80E08E742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2774A-EFF5-3BFA-BD8E-C4EE45B0B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MeshCore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539BE-068B-168D-331C-54BC13EE0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Developed in 2024 by Scott Powell</a:t>
            </a:r>
          </a:p>
          <a:p>
            <a:r>
              <a:rPr lang="en-US" dirty="0"/>
              <a:t>Alternative to </a:t>
            </a:r>
            <a:r>
              <a:rPr lang="en-US" dirty="0" err="1"/>
              <a:t>Meshtastic</a:t>
            </a:r>
            <a:endParaRPr lang="en-US" dirty="0"/>
          </a:p>
          <a:p>
            <a:pPr lvl="1"/>
            <a:r>
              <a:rPr lang="en-US" dirty="0"/>
              <a:t>Implemented after attempts to change </a:t>
            </a:r>
            <a:r>
              <a:rPr lang="en-US" dirty="0" err="1"/>
              <a:t>Meshtastic</a:t>
            </a:r>
            <a:r>
              <a:rPr lang="en-US" dirty="0"/>
              <a:t> away from flood routing</a:t>
            </a:r>
          </a:p>
          <a:p>
            <a:r>
              <a:rPr lang="en-US" dirty="0"/>
              <a:t>Not as popular of </a:t>
            </a:r>
            <a:r>
              <a:rPr lang="en-US" dirty="0" err="1"/>
              <a:t>Meshtastic</a:t>
            </a:r>
            <a:r>
              <a:rPr lang="en-US" dirty="0"/>
              <a:t>, but gaining popularity</a:t>
            </a:r>
          </a:p>
          <a:p>
            <a:pPr lvl="1"/>
            <a:r>
              <a:rPr lang="en-US" dirty="0"/>
              <a:t>Especially in dense cities</a:t>
            </a:r>
          </a:p>
          <a:p>
            <a:r>
              <a:rPr lang="en-US" dirty="0"/>
              <a:t>Designed to fix the shortcomings of flood networking</a:t>
            </a:r>
          </a:p>
        </p:txBody>
      </p:sp>
    </p:spTree>
    <p:extLst>
      <p:ext uri="{BB962C8B-B14F-4D97-AF65-F5344CB8AC3E}">
        <p14:creationId xmlns:p14="http://schemas.microsoft.com/office/powerpoint/2010/main" val="33127914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C9765-CED9-A8A9-A36C-8BA375568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19E3E-9CC9-3185-EC35-0E2C05528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MeshCore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79C9F-A9FC-50ED-B688-05AD240A4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Uses managed routing to better handle dense networks</a:t>
            </a:r>
          </a:p>
          <a:p>
            <a:r>
              <a:rPr lang="en-US" dirty="0"/>
              <a:t>Devices have roles</a:t>
            </a:r>
          </a:p>
          <a:p>
            <a:pPr lvl="1"/>
            <a:r>
              <a:rPr lang="en-US" dirty="0"/>
              <a:t>Companions – Phones and other devices that are used by users</a:t>
            </a:r>
          </a:p>
          <a:p>
            <a:pPr lvl="1"/>
            <a:r>
              <a:rPr lang="en-US" dirty="0"/>
              <a:t>Repeaters – Devices that route the packets </a:t>
            </a:r>
          </a:p>
          <a:p>
            <a:pPr lvl="1"/>
            <a:r>
              <a:rPr lang="en-US" dirty="0"/>
              <a:t>Rooms servers – Bulletin Board Systems that store and forward messages</a:t>
            </a:r>
          </a:p>
          <a:p>
            <a:r>
              <a:rPr lang="en-US" dirty="0"/>
              <a:t>Because not everything floods blindly, collisions have a lower probability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7039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00873-1B74-37C4-F7B1-28797DC2B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0E682-EC83-2F8A-452A-99CEC8B02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MeshCore</a:t>
            </a:r>
            <a:r>
              <a:rPr lang="en-US" dirty="0"/>
              <a:t> Bottom 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C2F3D-400D-D0B5-A1B6-E64A79306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People love </a:t>
            </a:r>
            <a:r>
              <a:rPr lang="en-US" dirty="0" err="1"/>
              <a:t>MeshCore</a:t>
            </a:r>
            <a:endParaRPr lang="en-US" dirty="0"/>
          </a:p>
          <a:p>
            <a:r>
              <a:rPr lang="en-US" dirty="0"/>
              <a:t>It still has not achieved critical mass</a:t>
            </a:r>
          </a:p>
          <a:p>
            <a:pPr lvl="1"/>
            <a:r>
              <a:rPr lang="en-US" dirty="0"/>
              <a:t>Yet…</a:t>
            </a:r>
          </a:p>
          <a:p>
            <a:r>
              <a:rPr lang="en-US" dirty="0" err="1"/>
              <a:t>MeshCore</a:t>
            </a:r>
            <a:r>
              <a:rPr lang="en-US" dirty="0"/>
              <a:t> is having some internal political struggles</a:t>
            </a:r>
          </a:p>
          <a:p>
            <a:pPr lvl="1"/>
            <a:r>
              <a:rPr lang="en-US" dirty="0"/>
              <a:t>Yay</a:t>
            </a:r>
          </a:p>
          <a:p>
            <a:pPr lvl="1"/>
            <a:r>
              <a:rPr lang="en-US" dirty="0"/>
              <a:t>Not affecting the underlying hardware or software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5145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EEA3A-693B-46D4-7ECC-C1F11A219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D6EC2-8CB9-AFA9-84E5-4273AD850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MeshCom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83E22-DA5C-FB29-CCDF-EE370BD80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Ham Specific </a:t>
            </a:r>
            <a:r>
              <a:rPr lang="en-US" dirty="0" err="1"/>
              <a:t>Meshtastic</a:t>
            </a:r>
            <a:r>
              <a:rPr lang="en-US" dirty="0"/>
              <a:t> Alternative</a:t>
            </a:r>
          </a:p>
          <a:p>
            <a:pPr lvl="1"/>
            <a:r>
              <a:rPr lang="en-US" dirty="0"/>
              <a:t>Developed in Austria primarily by Kurt Baumann, OE1KBC</a:t>
            </a:r>
          </a:p>
          <a:p>
            <a:pPr lvl="1"/>
            <a:r>
              <a:rPr lang="en-US" dirty="0"/>
              <a:t>Explicitly designed around ham operation</a:t>
            </a:r>
          </a:p>
          <a:p>
            <a:r>
              <a:rPr lang="en-US" dirty="0"/>
              <a:t>Flood routing</a:t>
            </a:r>
          </a:p>
          <a:p>
            <a:r>
              <a:rPr lang="en-US" dirty="0"/>
              <a:t>Integration with existing amateur radio stacks</a:t>
            </a:r>
          </a:p>
          <a:p>
            <a:r>
              <a:rPr lang="en-US" dirty="0"/>
              <a:t>Started in Austria, grew to Germany, now going across Europe</a:t>
            </a:r>
          </a:p>
          <a:p>
            <a:pPr lvl="1"/>
            <a:r>
              <a:rPr lang="en-US" dirty="0"/>
              <a:t>United States? Not so much</a:t>
            </a:r>
          </a:p>
          <a:p>
            <a:r>
              <a:rPr lang="en-US" dirty="0" err="1"/>
              <a:t>Meshcom</a:t>
            </a:r>
            <a:r>
              <a:rPr lang="en-US" dirty="0"/>
              <a:t> designed for 70cm, can be grafted on to 33cm</a:t>
            </a:r>
          </a:p>
          <a:p>
            <a:pPr lvl="1"/>
            <a:r>
              <a:rPr lang="en-US" dirty="0"/>
              <a:t>Not for the faint of heart</a:t>
            </a:r>
          </a:p>
        </p:txBody>
      </p:sp>
    </p:spTree>
    <p:extLst>
      <p:ext uri="{BB962C8B-B14F-4D97-AF65-F5344CB8AC3E}">
        <p14:creationId xmlns:p14="http://schemas.microsoft.com/office/powerpoint/2010/main" val="7686623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5CCA0-E24C-CD2B-18D1-2379E6CF0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9AC0F-A0D5-2322-322B-0BABB7470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Meshcom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CCF94-6E8A-5A13-1FA6-7CFCD13D6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“Native” APRS compatibility</a:t>
            </a:r>
          </a:p>
          <a:p>
            <a:pPr lvl="1"/>
            <a:r>
              <a:rPr lang="en-US" dirty="0"/>
              <a:t>Via APRS-IS</a:t>
            </a:r>
          </a:p>
          <a:p>
            <a:r>
              <a:rPr lang="en-US" dirty="0"/>
              <a:t>Position and message traffic can flow into APRS-IS</a:t>
            </a:r>
          </a:p>
          <a:p>
            <a:pPr lvl="1"/>
            <a:r>
              <a:rPr lang="en-US" dirty="0"/>
              <a:t>You show up on APRS.fi,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No messaging integration</a:t>
            </a:r>
          </a:p>
          <a:p>
            <a:r>
              <a:rPr lang="en-US" dirty="0"/>
              <a:t>No telemetry </a:t>
            </a:r>
            <a:r>
              <a:rPr lang="en-US" dirty="0" err="1"/>
              <a:t>capabilties</a:t>
            </a:r>
            <a:endParaRPr lang="en-US" dirty="0"/>
          </a:p>
          <a:p>
            <a:r>
              <a:rPr lang="en-US" dirty="0"/>
              <a:t>Option for integrated </a:t>
            </a:r>
            <a:r>
              <a:rPr lang="en-US" dirty="0" err="1"/>
              <a:t>LoRA</a:t>
            </a:r>
            <a:r>
              <a:rPr lang="en-US" dirty="0"/>
              <a:t> APRS capabilities</a:t>
            </a:r>
          </a:p>
          <a:p>
            <a:pPr lvl="1"/>
            <a:r>
              <a:rPr lang="en-US" dirty="0"/>
              <a:t>Tracker only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852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82B65-4042-7224-5085-B3A19C073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Meshcom</a:t>
            </a:r>
            <a:r>
              <a:rPr lang="en-US" dirty="0"/>
              <a:t> Map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1B0E1A-1635-D9AF-3A7C-30EBE23191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3386" y="1825625"/>
            <a:ext cx="800522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168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A84D8-1497-1C97-7683-16D70EE07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F622C-2BDB-7198-308F-00206D0E8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Meshcom</a:t>
            </a:r>
            <a:r>
              <a:rPr lang="en-US" dirty="0"/>
              <a:t> Bottom 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08B6E-35E9-F817-811D-75C71326A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Ham mesh made by hams</a:t>
            </a:r>
          </a:p>
          <a:p>
            <a:r>
              <a:rPr lang="en-US" dirty="0"/>
              <a:t>There are pros and cons to having a mesh made by hams</a:t>
            </a:r>
          </a:p>
          <a:p>
            <a:pPr lvl="1"/>
            <a:r>
              <a:rPr lang="en-US" dirty="0"/>
              <a:t>Ham integration, ham ingenuity… and ham coding</a:t>
            </a:r>
          </a:p>
          <a:p>
            <a:r>
              <a:rPr lang="en-US" dirty="0"/>
              <a:t>Rapid development often with limited testing</a:t>
            </a:r>
          </a:p>
          <a:p>
            <a:pPr lvl="1"/>
            <a:r>
              <a:rPr lang="en-US" dirty="0"/>
              <a:t>Bugs and feature requests rapidly deployed</a:t>
            </a:r>
          </a:p>
          <a:p>
            <a:pPr lvl="1"/>
            <a:r>
              <a:rPr lang="en-US" dirty="0"/>
              <a:t>A bit more stable over the past months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6718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93E9D-178E-B18A-41C1-EAB860DE5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D584-E95C-EF60-96E3-1BD9884B5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A2730-922E-D63E-098B-11648C625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APRS stack can be pushed to </a:t>
            </a:r>
            <a:r>
              <a:rPr lang="en-US" dirty="0" err="1"/>
              <a:t>LoRA</a:t>
            </a:r>
            <a:r>
              <a:rPr lang="en-US" dirty="0"/>
              <a:t> easily</a:t>
            </a:r>
          </a:p>
          <a:p>
            <a:r>
              <a:rPr lang="en-US" dirty="0"/>
              <a:t>APRS does not care about the medium it’s transmitted on</a:t>
            </a:r>
          </a:p>
          <a:p>
            <a:r>
              <a:rPr lang="en-US" dirty="0"/>
              <a:t>CA2RXU has a great pieces of firmware for multiple devices</a:t>
            </a:r>
          </a:p>
          <a:p>
            <a:pPr lvl="1"/>
            <a:r>
              <a:rPr lang="en-US" dirty="0"/>
              <a:t>Trackers</a:t>
            </a:r>
          </a:p>
          <a:p>
            <a:pPr lvl="1"/>
            <a:r>
              <a:rPr lang="en-US" dirty="0" err="1"/>
              <a:t>iGates</a:t>
            </a:r>
            <a:endParaRPr lang="en-US" dirty="0"/>
          </a:p>
          <a:p>
            <a:pPr lvl="1"/>
            <a:r>
              <a:rPr lang="en-US" dirty="0"/>
              <a:t>Digipeaters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8974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286EA-8133-63F1-636A-08F197F9C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10E2F-4874-C795-0FC6-C41386413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APRS Bottom 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03155-79EB-5408-F7E6-9FBB8A1D2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fiber of my being hates this idea</a:t>
            </a:r>
          </a:p>
          <a:p>
            <a:pPr lvl="1"/>
            <a:r>
              <a:rPr lang="en-US" dirty="0"/>
              <a:t>It’s 40 years old for </a:t>
            </a:r>
            <a:r>
              <a:rPr lang="en-US" dirty="0" err="1"/>
              <a:t>cryin</a:t>
            </a:r>
            <a:r>
              <a:rPr lang="en-US" dirty="0"/>
              <a:t>’ out lout</a:t>
            </a:r>
          </a:p>
          <a:p>
            <a:r>
              <a:rPr lang="en-US" dirty="0"/>
              <a:t>But, it works</a:t>
            </a:r>
          </a:p>
          <a:p>
            <a:pPr lvl="1"/>
            <a:r>
              <a:rPr lang="en-US" dirty="0"/>
              <a:t>Really, really well</a:t>
            </a:r>
          </a:p>
          <a:p>
            <a:r>
              <a:rPr lang="en-US" dirty="0"/>
              <a:t>There is some advantage in that we have figured this stuff out over the life of APRS</a:t>
            </a:r>
          </a:p>
        </p:txBody>
      </p:sp>
    </p:spTree>
    <p:extLst>
      <p:ext uri="{BB962C8B-B14F-4D97-AF65-F5344CB8AC3E}">
        <p14:creationId xmlns:p14="http://schemas.microsoft.com/office/powerpoint/2010/main" val="1327579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156F6-74AA-95DA-7598-DF3053AC1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153D0F-6D4F-82E4-28FC-C358DF1ED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LoRa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A984E-6173-E125-0757-F452E6E575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1208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0C42A-BA97-C251-77AC-38E1A6D44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C1BB4D-53E9-AF22-70A2-CDE87953F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to Action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673095-8B13-27CF-A8F7-A8C7A31420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9091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D3B82-A96D-45BD-B9E8-5F14C5472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Saddle up, folks!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18E7-1972-B14C-EAAC-C15DF3BB2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We, as a community, need to start experimenting with this</a:t>
            </a:r>
          </a:p>
          <a:p>
            <a:r>
              <a:rPr lang="en-US" dirty="0"/>
              <a:t>At least learn to play with unlicensed </a:t>
            </a:r>
            <a:r>
              <a:rPr lang="en-US" dirty="0" err="1"/>
              <a:t>Meshtastic</a:t>
            </a:r>
            <a:endParaRPr lang="en-US" dirty="0"/>
          </a:p>
          <a:p>
            <a:pPr lvl="1"/>
            <a:r>
              <a:rPr lang="en-US" dirty="0"/>
              <a:t>Get a feel for the platforms</a:t>
            </a:r>
          </a:p>
          <a:p>
            <a:r>
              <a:rPr lang="en-US" dirty="0"/>
              <a:t>This is not new technology, and as a hobby we are supposed to be cutting edge</a:t>
            </a:r>
          </a:p>
          <a:p>
            <a:r>
              <a:rPr lang="en-US" dirty="0"/>
              <a:t>We, as amateurs, can take advantage of the 70cm allocation overlap with European bands</a:t>
            </a:r>
          </a:p>
          <a:p>
            <a:pPr lvl="1"/>
            <a:r>
              <a:rPr lang="en-US" dirty="0"/>
              <a:t>Lets put a less popular band to better use!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6535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35B41-7333-3A78-2675-ACA6E83F7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“OK Ben, how?”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C7BD8-9DE0-2C77-8782-5E092E98D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of you have a 2M/70cm antenna you are not using the 70cm being unused?</a:t>
            </a:r>
          </a:p>
          <a:p>
            <a:r>
              <a:rPr lang="en-US" dirty="0"/>
              <a:t>How many of you have a 2M repeater or APRS digipeater with the 70cm portion being </a:t>
            </a:r>
            <a:r>
              <a:rPr lang="en-US" dirty="0" err="1"/>
              <a:t>unsed</a:t>
            </a:r>
            <a:r>
              <a:rPr lang="en-US" dirty="0"/>
              <a:t>?</a:t>
            </a:r>
          </a:p>
          <a:p>
            <a:r>
              <a:rPr lang="en-US" dirty="0"/>
              <a:t>Why not put in a diplexer and a </a:t>
            </a:r>
            <a:r>
              <a:rPr lang="en-US" dirty="0" err="1"/>
              <a:t>LoRA</a:t>
            </a:r>
            <a:r>
              <a:rPr lang="en-US" dirty="0"/>
              <a:t> on the 70cm side?</a:t>
            </a:r>
          </a:p>
          <a:p>
            <a:pPr lvl="1"/>
            <a:r>
              <a:rPr lang="en-US" dirty="0"/>
              <a:t>It doesn’t matter what you use, lets start generating RF</a:t>
            </a:r>
          </a:p>
          <a:p>
            <a:r>
              <a:rPr lang="en-US" dirty="0"/>
              <a:t>More activity = Less chance it will be taken away</a:t>
            </a:r>
          </a:p>
          <a:p>
            <a:r>
              <a:rPr lang="en-US" dirty="0"/>
              <a:t>Side note – We are fending off a threat to 33cm!</a:t>
            </a:r>
          </a:p>
        </p:txBody>
      </p:sp>
    </p:spTree>
    <p:extLst>
      <p:ext uri="{BB962C8B-B14F-4D97-AF65-F5344CB8AC3E}">
        <p14:creationId xmlns:p14="http://schemas.microsoft.com/office/powerpoint/2010/main" val="29314550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0456D-ADC9-C112-F314-6FC8208CE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time!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BB716-DA7D-E94C-83F8-9F53DC1C1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609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B3A8B-D1D2-0227-E71C-1ABEA9EEC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92A322-D2B1-A101-4072-9F02393CB3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54" y="1690688"/>
            <a:ext cx="7033412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EC9048-2FE7-4015-95E1-EB81B63DB502}"/>
              </a:ext>
            </a:extLst>
          </p:cNvPr>
          <p:cNvSpPr txBox="1"/>
          <p:nvPr/>
        </p:nvSpPr>
        <p:spPr>
          <a:xfrm>
            <a:off x="8280400" y="2828835"/>
            <a:ext cx="3271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Contact Information:</a:t>
            </a:r>
          </a:p>
          <a:p>
            <a:endParaRPr lang="en-US" dirty="0"/>
          </a:p>
          <a:p>
            <a:r>
              <a:rPr lang="en-US" dirty="0"/>
              <a:t>e-Mail: </a:t>
            </a:r>
            <a:r>
              <a:rPr lang="en-US" dirty="0">
                <a:hlinkClick r:id="rId3"/>
              </a:rPr>
              <a:t>ben@n1wbv.net</a:t>
            </a:r>
            <a:endParaRPr lang="en-US" dirty="0"/>
          </a:p>
          <a:p>
            <a:r>
              <a:rPr lang="en-US" dirty="0"/>
              <a:t>Web: n1wbv.net</a:t>
            </a:r>
          </a:p>
        </p:txBody>
      </p:sp>
    </p:spTree>
    <p:extLst>
      <p:ext uri="{BB962C8B-B14F-4D97-AF65-F5344CB8AC3E}">
        <p14:creationId xmlns:p14="http://schemas.microsoft.com/office/powerpoint/2010/main" val="1950890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01CBB-5D8D-24D1-7C6F-FC9CE19DA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the heck is LoRa?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0C6AC-DA8D-B462-1816-84653FDCB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LoRa ("Long Range") is a spread-spectrum radio modulation technique</a:t>
            </a:r>
          </a:p>
          <a:p>
            <a:r>
              <a:rPr lang="en-US" dirty="0"/>
              <a:t>Developed in 2009 by a French semiconductor startup</a:t>
            </a:r>
          </a:p>
          <a:p>
            <a:pPr lvl="1"/>
            <a:r>
              <a:rPr lang="en-US" dirty="0"/>
              <a:t>Now controlled by a company called </a:t>
            </a:r>
            <a:r>
              <a:rPr lang="en-US" dirty="0" err="1"/>
              <a:t>SemTech</a:t>
            </a:r>
            <a:endParaRPr lang="en-US" dirty="0"/>
          </a:p>
          <a:p>
            <a:r>
              <a:rPr lang="en-US" dirty="0"/>
              <a:t>Designed for Internet of Things (IoT) devices</a:t>
            </a:r>
          </a:p>
          <a:p>
            <a:pPr lvl="1"/>
            <a:r>
              <a:rPr lang="en-US" dirty="0"/>
              <a:t>Low power output</a:t>
            </a:r>
          </a:p>
          <a:p>
            <a:pPr lvl="1"/>
            <a:r>
              <a:rPr lang="en-US" dirty="0"/>
              <a:t>Low power consumption</a:t>
            </a:r>
          </a:p>
          <a:p>
            <a:pPr lvl="1"/>
            <a:r>
              <a:rPr lang="en-US" dirty="0"/>
              <a:t>Low data rates</a:t>
            </a:r>
          </a:p>
          <a:p>
            <a:r>
              <a:rPr lang="en-US" dirty="0"/>
              <a:t>1-3 mile range </a:t>
            </a:r>
          </a:p>
          <a:p>
            <a:pPr lvl="1"/>
            <a:r>
              <a:rPr lang="en-US" dirty="0"/>
              <a:t>In urban environments</a:t>
            </a:r>
          </a:p>
        </p:txBody>
      </p:sp>
    </p:spTree>
    <p:extLst>
      <p:ext uri="{BB962C8B-B14F-4D97-AF65-F5344CB8AC3E}">
        <p14:creationId xmlns:p14="http://schemas.microsoft.com/office/powerpoint/2010/main" val="2148684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8875F-ACDB-DD19-0F28-B44C8F23A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Frequencies and Bands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33E7A-4EDA-D8BB-70EE-E80EFC7FA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915 MHz (Americas)</a:t>
            </a:r>
          </a:p>
          <a:p>
            <a:pPr lvl="1"/>
            <a:r>
              <a:rPr lang="en-US" dirty="0"/>
              <a:t>Most common LoRa </a:t>
            </a:r>
            <a:r>
              <a:rPr lang="en-US" dirty="0" err="1"/>
              <a:t>bandin</a:t>
            </a:r>
            <a:r>
              <a:rPr lang="en-US" dirty="0"/>
              <a:t> the US</a:t>
            </a:r>
          </a:p>
          <a:p>
            <a:pPr lvl="1"/>
            <a:r>
              <a:rPr lang="en-US" dirty="0"/>
              <a:t>Unlicensed 902–928 MHz ISM allocation</a:t>
            </a:r>
          </a:p>
          <a:p>
            <a:pPr lvl="1"/>
            <a:r>
              <a:rPr lang="en-US" dirty="0"/>
              <a:t>Hey! Also our 33cm band!</a:t>
            </a:r>
          </a:p>
          <a:p>
            <a:r>
              <a:rPr lang="en-US" dirty="0"/>
              <a:t>433 MHz (Europe &amp; elsewhere)</a:t>
            </a:r>
          </a:p>
          <a:p>
            <a:pPr lvl="1"/>
            <a:r>
              <a:rPr lang="en-US" dirty="0"/>
              <a:t>European ISM band </a:t>
            </a:r>
          </a:p>
          <a:p>
            <a:pPr lvl="1"/>
            <a:r>
              <a:rPr lang="en-US" dirty="0"/>
              <a:t>Hey! Also our 70cm band!</a:t>
            </a:r>
          </a:p>
          <a:p>
            <a:r>
              <a:rPr lang="en-US" dirty="0"/>
              <a:t>Also other bands (868MHz,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Most devices are stuck to a band</a:t>
            </a:r>
          </a:p>
          <a:p>
            <a:pPr lvl="1"/>
            <a:r>
              <a:rPr lang="en-US" dirty="0"/>
              <a:t>Watch out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663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BE94-ADDF-B4CD-40DB-C351B3E71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LoRa work so well?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64D59A-FE9C-786B-F266-0B3987FAE3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208520" cy="4351338"/>
          </a:xfrm>
        </p:spPr>
        <p:txBody>
          <a:bodyPr/>
          <a:lstStyle/>
          <a:p>
            <a:r>
              <a:rPr lang="en-US" dirty="0"/>
              <a:t>Claude Shannon &amp; Information Theory</a:t>
            </a:r>
          </a:p>
          <a:p>
            <a:r>
              <a:rPr lang="en-US" dirty="0"/>
              <a:t>You can fit a certain amount of information in a certain amount of bandwidth over a certain amount of time over a certain distance</a:t>
            </a:r>
          </a:p>
          <a:p>
            <a:r>
              <a:rPr lang="en-US" dirty="0"/>
              <a:t>More information? </a:t>
            </a:r>
          </a:p>
          <a:p>
            <a:pPr lvl="1"/>
            <a:r>
              <a:rPr lang="en-US" dirty="0"/>
              <a:t>More bandwidth</a:t>
            </a:r>
          </a:p>
          <a:p>
            <a:pPr lvl="1"/>
            <a:r>
              <a:rPr lang="en-US" dirty="0"/>
              <a:t>More time</a:t>
            </a:r>
          </a:p>
          <a:p>
            <a:pPr lvl="1"/>
            <a:r>
              <a:rPr lang="en-US" dirty="0"/>
              <a:t>Less distance</a:t>
            </a:r>
          </a:p>
        </p:txBody>
      </p:sp>
      <p:pic>
        <p:nvPicPr>
          <p:cNvPr id="6" name="Content Placeholder 5" descr="https://citaty.net/media/authors/claude-elwood-shannon_jAbhuYn.600w.webp">
            <a:extLst>
              <a:ext uri="{FF2B5EF4-FFF2-40B4-BE49-F238E27FC236}">
                <a16:creationId xmlns:a16="http://schemas.microsoft.com/office/drawing/2014/main" id="{82A33E98-720F-3EA2-7374-19D9310CAEE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264351" y="1690688"/>
            <a:ext cx="308944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90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FEB3A-C2FC-08B9-25BB-DD8BA652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Spreading Factor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D5139-04C2-5B41-3CA6-D770F2B4F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LoRa uses “Chirp Spread Spectrum”</a:t>
            </a:r>
          </a:p>
          <a:p>
            <a:r>
              <a:rPr lang="en-US" dirty="0"/>
              <a:t>Every LoRa configuration is a balance between how far a signal reaches and how much data it carries.</a:t>
            </a:r>
          </a:p>
          <a:p>
            <a:r>
              <a:rPr lang="en-US" dirty="0"/>
              <a:t>SF7 — Fast, Shorter Range</a:t>
            </a:r>
          </a:p>
          <a:p>
            <a:pPr lvl="1"/>
            <a:r>
              <a:rPr lang="en-US" dirty="0"/>
              <a:t>Highest data rate, quickest airtime</a:t>
            </a:r>
          </a:p>
          <a:p>
            <a:r>
              <a:rPr lang="en-US" dirty="0"/>
              <a:t>SF9–10 — Balanced</a:t>
            </a:r>
          </a:p>
          <a:p>
            <a:pPr lvl="1"/>
            <a:r>
              <a:rPr lang="en-US" dirty="0"/>
              <a:t>Common middle ground</a:t>
            </a:r>
          </a:p>
          <a:p>
            <a:r>
              <a:rPr lang="en-US" dirty="0"/>
              <a:t>SF12 — Slow, Longest Range</a:t>
            </a:r>
          </a:p>
          <a:p>
            <a:pPr lvl="1"/>
            <a:r>
              <a:rPr lang="en-US" dirty="0"/>
              <a:t>Maximum sensitivity and reach</a:t>
            </a:r>
          </a:p>
          <a:p>
            <a:pPr lvl="1"/>
            <a:r>
              <a:rPr lang="en-US" dirty="0"/>
              <a:t>Very low throughput and longer airtime per packet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255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24AAB-DAB8-8AC6-F721-E9B7EFBAB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 ‘Em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BFC125-91E1-811F-C0C9-58C4128F1E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410" y="2412386"/>
            <a:ext cx="7369179" cy="31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67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6364</TotalTime>
  <Words>1594</Words>
  <Application>Microsoft Office PowerPoint</Application>
  <PresentationFormat>Widescreen</PresentationFormat>
  <Paragraphs>277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Aptos</vt:lpstr>
      <vt:lpstr>Aptos Display</vt:lpstr>
      <vt:lpstr>Arial</vt:lpstr>
      <vt:lpstr>Office Theme</vt:lpstr>
      <vt:lpstr>Fun with LoRa and Ham Radio</vt:lpstr>
      <vt:lpstr>Who am I?</vt:lpstr>
      <vt:lpstr>Agenda</vt:lpstr>
      <vt:lpstr>Understanding LoRa</vt:lpstr>
      <vt:lpstr>What the heck is LoRa?</vt:lpstr>
      <vt:lpstr>Frequencies and Bands</vt:lpstr>
      <vt:lpstr>Why does LoRa work so well?</vt:lpstr>
      <vt:lpstr>Spreading Factor</vt:lpstr>
      <vt:lpstr>Spread ‘Em</vt:lpstr>
      <vt:lpstr>LoRa Data Rates</vt:lpstr>
      <vt:lpstr>The Hardware</vt:lpstr>
      <vt:lpstr>Heltec v4</vt:lpstr>
      <vt:lpstr>Heltec T114</vt:lpstr>
      <vt:lpstr>RAK Wisblock (RAK19007+RAK4631)</vt:lpstr>
      <vt:lpstr>QRP Labs Light Gateway / Light Gateway Plus</vt:lpstr>
      <vt:lpstr>Lilygo T-Beam Supreme</vt:lpstr>
      <vt:lpstr>Lilygo T-Deck Plus</vt:lpstr>
      <vt:lpstr>RPC Electronics ESP32 LoRA-Pi Modem</vt:lpstr>
      <vt:lpstr>Easy to integrate!</vt:lpstr>
      <vt:lpstr>Antennas</vt:lpstr>
      <vt:lpstr>Power</vt:lpstr>
      <vt:lpstr>Finally, your phone</vt:lpstr>
      <vt:lpstr>The Platforms</vt:lpstr>
      <vt:lpstr>Quick Detour – Mesh Networks</vt:lpstr>
      <vt:lpstr>Another Quick Detour - Routing</vt:lpstr>
      <vt:lpstr>Commonalities across platforms</vt:lpstr>
      <vt:lpstr>Meshtastic</vt:lpstr>
      <vt:lpstr>Meshtastic</vt:lpstr>
      <vt:lpstr>Why flood routing?</vt:lpstr>
      <vt:lpstr>Meshtastic Bottom Line</vt:lpstr>
      <vt:lpstr>MeshCore</vt:lpstr>
      <vt:lpstr>MeshCore</vt:lpstr>
      <vt:lpstr>MeshCore Bottom Line</vt:lpstr>
      <vt:lpstr>MeshCom</vt:lpstr>
      <vt:lpstr>Meshcom</vt:lpstr>
      <vt:lpstr>Meshcom Map</vt:lpstr>
      <vt:lpstr>Meshcom Bottom Line</vt:lpstr>
      <vt:lpstr>APRS</vt:lpstr>
      <vt:lpstr>APRS Bottom Line</vt:lpstr>
      <vt:lpstr>Call to Action</vt:lpstr>
      <vt:lpstr>Saddle up, folks!</vt:lpstr>
      <vt:lpstr>“OK Ben, how?”</vt:lpstr>
      <vt:lpstr>Demo time!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 Jackson</dc:creator>
  <cp:lastModifiedBy>Ben Jackson</cp:lastModifiedBy>
  <cp:revision>2</cp:revision>
  <dcterms:created xsi:type="dcterms:W3CDTF">2026-08-10T01:13:45Z</dcterms:created>
  <dcterms:modified xsi:type="dcterms:W3CDTF">2026-08-15T16:50:57Z</dcterms:modified>
</cp:coreProperties>
</file>